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 id="2147483744" r:id="rId5"/>
  </p:sldMasterIdLst>
  <p:notesMasterIdLst>
    <p:notesMasterId r:id="rId71"/>
  </p:notesMasterIdLst>
  <p:sldIdLst>
    <p:sldId id="257" r:id="rId6"/>
    <p:sldId id="3359" r:id="rId7"/>
    <p:sldId id="1041" r:id="rId8"/>
    <p:sldId id="2147308162" r:id="rId9"/>
    <p:sldId id="2147308090" r:id="rId10"/>
    <p:sldId id="3361" r:id="rId11"/>
    <p:sldId id="2147308086" r:id="rId12"/>
    <p:sldId id="2147308080" r:id="rId13"/>
    <p:sldId id="2147308167" r:id="rId14"/>
    <p:sldId id="1470" r:id="rId15"/>
    <p:sldId id="2147308154" r:id="rId16"/>
    <p:sldId id="2147308128" r:id="rId17"/>
    <p:sldId id="2147308122" r:id="rId18"/>
    <p:sldId id="2147308058" r:id="rId19"/>
    <p:sldId id="2147308157" r:id="rId20"/>
    <p:sldId id="2147308097" r:id="rId21"/>
    <p:sldId id="2147308120" r:id="rId22"/>
    <p:sldId id="2147308123" r:id="rId23"/>
    <p:sldId id="2147308124" r:id="rId24"/>
    <p:sldId id="2147308125" r:id="rId25"/>
    <p:sldId id="2147308180" r:id="rId26"/>
    <p:sldId id="2147308172" r:id="rId27"/>
    <p:sldId id="2147308173" r:id="rId28"/>
    <p:sldId id="2147308108" r:id="rId29"/>
    <p:sldId id="2147308159" r:id="rId30"/>
    <p:sldId id="2147308098" r:id="rId31"/>
    <p:sldId id="2147308138" r:id="rId32"/>
    <p:sldId id="2147308093" r:id="rId33"/>
    <p:sldId id="2147308051" r:id="rId34"/>
    <p:sldId id="2147308088" r:id="rId35"/>
    <p:sldId id="2147308168" r:id="rId36"/>
    <p:sldId id="2147308182" r:id="rId37"/>
    <p:sldId id="2147308169" r:id="rId38"/>
    <p:sldId id="2147473594" r:id="rId39"/>
    <p:sldId id="2147481618" r:id="rId40"/>
    <p:sldId id="2147309435" r:id="rId41"/>
    <p:sldId id="2147308139" r:id="rId42"/>
    <p:sldId id="2147308100" r:id="rId43"/>
    <p:sldId id="2147308171" r:id="rId44"/>
    <p:sldId id="2147308101" r:id="rId45"/>
    <p:sldId id="2147308113" r:id="rId46"/>
    <p:sldId id="2147308112" r:id="rId47"/>
    <p:sldId id="2147308145" r:id="rId48"/>
    <p:sldId id="2147308147" r:id="rId49"/>
    <p:sldId id="2147308072" r:id="rId50"/>
    <p:sldId id="2147308158" r:id="rId51"/>
    <p:sldId id="2147308150" r:id="rId52"/>
    <p:sldId id="2147308165" r:id="rId53"/>
    <p:sldId id="2147308115" r:id="rId54"/>
    <p:sldId id="2147308099" r:id="rId55"/>
    <p:sldId id="2147308129" r:id="rId56"/>
    <p:sldId id="2147308131" r:id="rId57"/>
    <p:sldId id="2147308175" r:id="rId58"/>
    <p:sldId id="2147308133" r:id="rId59"/>
    <p:sldId id="2147308134" r:id="rId60"/>
    <p:sldId id="2147308178" r:id="rId61"/>
    <p:sldId id="2147308181" r:id="rId62"/>
    <p:sldId id="2147308135" r:id="rId63"/>
    <p:sldId id="2147308136" r:id="rId64"/>
    <p:sldId id="2147308137" r:id="rId65"/>
    <p:sldId id="2147308179" r:id="rId66"/>
    <p:sldId id="2147308152" r:id="rId67"/>
    <p:sldId id="2147308176" r:id="rId68"/>
    <p:sldId id="2147308177" r:id="rId69"/>
    <p:sldId id="2147308031" r:id="rId70"/>
  </p:sldIdLst>
  <p:sldSz cx="12192000" cy="6858000"/>
  <p:notesSz cx="6858000" cy="9144000"/>
  <p:embeddedFontLst>
    <p:embeddedFont>
      <p:font typeface="Bebas Neue" pitchFamily="2" charset="77"/>
      <p:regular r:id="rId72"/>
      <p:bold r:id="rId73"/>
    </p:embeddedFont>
    <p:embeddedFont>
      <p:font typeface="Bebas Neue Bold" pitchFamily="2" charset="77"/>
      <p:bold r:id="rId74"/>
    </p:embeddedFont>
    <p:embeddedFont>
      <p:font typeface="Bebas Neue Regular" pitchFamily="2" charset="77"/>
      <p:regular r:id="rId75"/>
    </p:embeddedFont>
    <p:embeddedFont>
      <p:font typeface="Montserrat" pitchFamily="2" charset="77"/>
      <p:regular r:id="rId76"/>
      <p:bold r:id="rId77"/>
      <p:italic r:id="rId78"/>
      <p:boldItalic r:id="rId79"/>
    </p:embeddedFont>
    <p:embeddedFont>
      <p:font typeface="Montserrat Light" panose="00000400000000000000" pitchFamily="2" charset="77"/>
      <p:regular r:id="rId80"/>
      <p:bold r:id="rId81"/>
      <p:italic r:id="rId82"/>
      <p:boldItalic r:id="rId83"/>
    </p:embeddedFont>
    <p:embeddedFont>
      <p:font typeface="Montserrat Medium" panose="00000600000000000000" pitchFamily="2" charset="77"/>
      <p:regular r:id="rId84"/>
      <p:bold r:id="rId85"/>
      <p:italic r:id="rId86"/>
      <p:boldItalic r:id="rId87"/>
    </p:embeddedFont>
    <p:embeddedFont>
      <p:font typeface="Segoe UI" panose="020B0502040204020203" pitchFamily="34" charset="0"/>
      <p:regular r:id="rId88"/>
      <p:bold r:id="rId89"/>
      <p:italic r:id="rId90"/>
      <p:boldItalic r:id="rId91"/>
    </p:embeddedFont>
    <p:embeddedFont>
      <p:font typeface="Verdana" panose="020B0604030504040204" pitchFamily="34" charset="0"/>
      <p:regular r:id="rId92"/>
      <p:bold r:id="rId93"/>
      <p:italic r:id="rId94"/>
      <p:boldItalic r:id="rId95"/>
    </p:embeddedFont>
    <p:embeddedFont>
      <p:font typeface="Work Sans" pitchFamily="2" charset="77"/>
      <p:regular r:id="rId96"/>
      <p:bold r:id="rId97"/>
      <p:italic r:id="rId98"/>
      <p:boldItalic r:id="rId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294FBE-6FD2-BB22-18FF-552D07092CB5}" name="Paula Garcia" initials="PG" userId="S::paula.garcia@teamlewis.com::e94f1e5d-2965-4260-82dc-fd520cca7d6e" providerId="AD"/>
  <p188:author id="{AD7389CF-00DB-DA2A-DCEF-2E449B7AD7FD}" name="Elena Cisneros" initials="EC" userId="S::elena.cisneros@teamlewis.com::426d0e82-42a5-4193-8957-207fba8dfc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rai Iborra" initials="SI" lastIdx="2" clrIdx="0">
    <p:extLst>
      <p:ext uri="{19B8F6BF-5375-455C-9EA6-DF929625EA0E}">
        <p15:presenceInfo xmlns:p15="http://schemas.microsoft.com/office/powerpoint/2012/main" userId="S::sarai.iborra@teamlewis.com::cdcca55b-62db-474d-8433-63e751cd20a9" providerId="AD"/>
      </p:ext>
    </p:extLst>
  </p:cmAuthor>
  <p:cmAuthor id="2" name="Elena Cisneros" initials="EC" lastIdx="2" clrIdx="1">
    <p:extLst>
      <p:ext uri="{19B8F6BF-5375-455C-9EA6-DF929625EA0E}">
        <p15:presenceInfo xmlns:p15="http://schemas.microsoft.com/office/powerpoint/2012/main" userId="S::elena.cisneros@teamlewis.com::426d0e82-42a5-4193-8957-207fba8dfc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08E"/>
    <a:srgbClr val="EC008C"/>
    <a:srgbClr val="993300"/>
    <a:srgbClr val="FCC2D1"/>
    <a:srgbClr val="0D9960"/>
    <a:srgbClr val="000000"/>
    <a:srgbClr val="9FB370"/>
    <a:srgbClr val="003763"/>
    <a:srgbClr val="F18151"/>
    <a:srgbClr val="F49C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25"/>
    <p:restoredTop sz="92057" autoAdjust="0"/>
  </p:normalViewPr>
  <p:slideViewPr>
    <p:cSldViewPr snapToGrid="0">
      <p:cViewPr varScale="1">
        <p:scale>
          <a:sx n="90" d="100"/>
          <a:sy n="90" d="100"/>
        </p:scale>
        <p:origin x="46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6.fntdata"/><Relationship Id="rId61" Type="http://schemas.openxmlformats.org/officeDocument/2006/relationships/slide" Target="slides/slide56.xml"/><Relationship Id="rId82" Type="http://schemas.openxmlformats.org/officeDocument/2006/relationships/font" Target="fonts/font11.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6.fntdata"/><Relationship Id="rId100" Type="http://schemas.openxmlformats.org/officeDocument/2006/relationships/commentAuthors" Target="commentAuthors.xml"/><Relationship Id="rId105"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B71DB-A48A-48DC-814E-C93B89FDC16B}" type="datetimeFigureOut">
              <a:rPr lang="en-GB" smtClean="0"/>
              <a:t>21/11/2025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92704-3131-4CED-9462-360270BCFB58}" type="slidenum">
              <a:rPr lang="en-GB" smtClean="0"/>
              <a:t>‹Nº›</a:t>
            </a:fld>
            <a:endParaRPr lang="en-GB"/>
          </a:p>
        </p:txBody>
      </p:sp>
    </p:spTree>
    <p:extLst>
      <p:ext uri="{BB962C8B-B14F-4D97-AF65-F5344CB8AC3E}">
        <p14:creationId xmlns:p14="http://schemas.microsoft.com/office/powerpoint/2010/main" val="132376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1</a:t>
            </a:fld>
            <a:endParaRPr lang="en-GB"/>
          </a:p>
        </p:txBody>
      </p:sp>
    </p:spTree>
    <p:extLst>
      <p:ext uri="{BB962C8B-B14F-4D97-AF65-F5344CB8AC3E}">
        <p14:creationId xmlns:p14="http://schemas.microsoft.com/office/powerpoint/2010/main" val="3318111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Fins</a:t>
            </a:r>
            <a:r>
              <a:rPr lang="es-ES" dirty="0"/>
              <a:t> el </a:t>
            </a:r>
            <a:r>
              <a:rPr lang="es-ES" dirty="0" err="1"/>
              <a:t>minut</a:t>
            </a:r>
            <a:r>
              <a:rPr lang="es-ES" dirty="0"/>
              <a:t> 3.05’ </a:t>
            </a:r>
            <a:r>
              <a:rPr lang="es-ES" dirty="0" err="1"/>
              <a:t>aprox</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Steve Jobs </a:t>
            </a:r>
            <a:r>
              <a:rPr lang="es-ES" baseline="0" dirty="0" err="1"/>
              <a:t>ens</a:t>
            </a:r>
            <a:r>
              <a:rPr lang="es-ES" baseline="0" dirty="0"/>
              <a:t> va </a:t>
            </a:r>
            <a:r>
              <a:rPr lang="es-ES" baseline="0" dirty="0" err="1"/>
              <a:t>ensenyar</a:t>
            </a:r>
            <a:r>
              <a:rPr lang="es-ES" baseline="0" dirty="0"/>
              <a:t> que </a:t>
            </a:r>
            <a:r>
              <a:rPr lang="es-ES" baseline="0" dirty="0" err="1"/>
              <a:t>comunicant</a:t>
            </a:r>
            <a:r>
              <a:rPr lang="es-ES" baseline="0" dirty="0"/>
              <a:t> de forma clara, </a:t>
            </a:r>
            <a:r>
              <a:rPr lang="es-ES" baseline="0" dirty="0" err="1"/>
              <a:t>senzilla</a:t>
            </a:r>
            <a:r>
              <a:rPr lang="es-ES" baseline="0" dirty="0"/>
              <a:t> i emocional, es </a:t>
            </a:r>
            <a:r>
              <a:rPr lang="es-ES" baseline="0" dirty="0" err="1"/>
              <a:t>pot</a:t>
            </a:r>
            <a:r>
              <a:rPr lang="es-ES" baseline="0" dirty="0"/>
              <a:t> enamorar </a:t>
            </a:r>
            <a:r>
              <a:rPr lang="es-ES" baseline="0" dirty="0" err="1"/>
              <a:t>l’audiencia</a:t>
            </a:r>
            <a:r>
              <a:rPr lang="es-ES" baseline="0" dirty="0"/>
              <a:t>.</a:t>
            </a:r>
            <a:endParaRPr lang="es-ES" dirty="0"/>
          </a:p>
          <a:p>
            <a:pPr marL="171450" indent="-171450">
              <a:buFont typeface="Arial" panose="020B0604020202020204" pitchFamily="34" charset="0"/>
              <a:buChar char="•"/>
            </a:pPr>
            <a:r>
              <a:rPr lang="es-ES" dirty="0"/>
              <a:t>Primera frase: Primer </a:t>
            </a:r>
            <a:r>
              <a:rPr lang="es-ES" dirty="0" err="1"/>
              <a:t>missatge</a:t>
            </a:r>
            <a:r>
              <a:rPr lang="es-ES" dirty="0"/>
              <a:t> emocional i </a:t>
            </a:r>
            <a:r>
              <a:rPr lang="es-ES" dirty="0" err="1"/>
              <a:t>potent</a:t>
            </a:r>
            <a:r>
              <a:rPr lang="es-ES" dirty="0"/>
              <a:t>. </a:t>
            </a:r>
          </a:p>
          <a:p>
            <a:pPr marL="171450" indent="-171450">
              <a:buFont typeface="Arial" panose="020B0604020202020204" pitchFamily="34" charset="0"/>
              <a:buChar char="•"/>
            </a:pPr>
            <a:r>
              <a:rPr lang="es-ES" dirty="0"/>
              <a:t>Historia: </a:t>
            </a:r>
            <a:r>
              <a:rPr lang="es-ES" dirty="0" err="1"/>
              <a:t>every</a:t>
            </a:r>
            <a:r>
              <a:rPr lang="es-ES" dirty="0"/>
              <a:t> once in a </a:t>
            </a:r>
            <a:r>
              <a:rPr lang="es-ES" dirty="0" err="1"/>
              <a:t>while</a:t>
            </a:r>
            <a:r>
              <a:rPr lang="es-ES" dirty="0"/>
              <a:t>…</a:t>
            </a:r>
          </a:p>
          <a:p>
            <a:pPr marL="171450" indent="-171450">
              <a:buFont typeface="Arial" panose="020B0604020202020204" pitchFamily="34" charset="0"/>
              <a:buChar char="•"/>
            </a:pPr>
            <a:r>
              <a:rPr lang="es-ES" dirty="0" err="1"/>
              <a:t>Repeteix</a:t>
            </a:r>
            <a:r>
              <a:rPr lang="es-ES" dirty="0"/>
              <a:t>… </a:t>
            </a:r>
            <a:r>
              <a:rPr lang="es-ES" dirty="0" err="1"/>
              <a:t>Toc</a:t>
            </a:r>
            <a:r>
              <a:rPr lang="es-ES" dirty="0"/>
              <a:t> </a:t>
            </a:r>
            <a:r>
              <a:rPr lang="es-ES" dirty="0" err="1"/>
              <a:t>d’humor</a:t>
            </a:r>
            <a:r>
              <a:rPr lang="es-ES" dirty="0"/>
              <a:t>… Interpela </a:t>
            </a:r>
            <a:r>
              <a:rPr lang="es-ES" dirty="0" err="1"/>
              <a:t>l’audiencia</a:t>
            </a:r>
            <a:r>
              <a:rPr lang="es-ES" dirty="0"/>
              <a:t>: Are </a:t>
            </a:r>
            <a:r>
              <a:rPr lang="es-ES" dirty="0" err="1"/>
              <a:t>you</a:t>
            </a:r>
            <a:r>
              <a:rPr lang="es-ES" dirty="0"/>
              <a:t> </a:t>
            </a:r>
            <a:r>
              <a:rPr lang="es-ES" dirty="0" err="1"/>
              <a:t>getting</a:t>
            </a:r>
            <a:r>
              <a:rPr lang="es-ES" baseline="0" dirty="0"/>
              <a:t> </a:t>
            </a:r>
            <a:r>
              <a:rPr lang="es-ES" baseline="0" dirty="0" err="1"/>
              <a:t>it</a:t>
            </a:r>
            <a:r>
              <a:rPr lang="es-ES" baseline="0" dirty="0"/>
              <a:t>?</a:t>
            </a:r>
          </a:p>
          <a:p>
            <a:pPr marL="171450" indent="-171450">
              <a:buFont typeface="Arial" panose="020B0604020202020204" pitchFamily="34" charset="0"/>
              <a:buChar char="•"/>
            </a:pPr>
            <a:r>
              <a:rPr lang="es-ES" baseline="0" dirty="0"/>
              <a:t>Postura… </a:t>
            </a:r>
            <a:r>
              <a:rPr lang="es-ES" baseline="0" dirty="0" err="1"/>
              <a:t>com</a:t>
            </a:r>
            <a:r>
              <a:rPr lang="es-ES" baseline="0" dirty="0"/>
              <a:t> es </a:t>
            </a:r>
            <a:r>
              <a:rPr lang="es-ES" baseline="0" dirty="0" err="1"/>
              <a:t>mou</a:t>
            </a:r>
            <a:r>
              <a:rPr lang="es-ES" baseline="0" dirty="0"/>
              <a:t> per </a:t>
            </a:r>
            <a:r>
              <a:rPr lang="es-ES" baseline="0" dirty="0" err="1"/>
              <a:t>l’escenari</a:t>
            </a:r>
            <a:r>
              <a:rPr lang="es-ES" baseline="0" dirty="0"/>
              <a:t>… </a:t>
            </a:r>
            <a:r>
              <a:rPr lang="es-ES" baseline="0" dirty="0" err="1"/>
              <a:t>com</a:t>
            </a:r>
            <a:r>
              <a:rPr lang="es-ES" baseline="0" dirty="0"/>
              <a:t> </a:t>
            </a:r>
            <a:r>
              <a:rPr lang="es-ES" baseline="0" dirty="0" err="1"/>
              <a:t>mou</a:t>
            </a:r>
            <a:r>
              <a:rPr lang="es-ES" baseline="0" dirty="0"/>
              <a:t> les </a:t>
            </a:r>
            <a:r>
              <a:rPr lang="es-ES" baseline="0" dirty="0" err="1"/>
              <a:t>mans</a:t>
            </a:r>
            <a:r>
              <a:rPr lang="es-ES" baseline="0" dirty="0"/>
              <a:t> i </a:t>
            </a:r>
            <a:r>
              <a:rPr lang="es-ES" baseline="0" dirty="0" err="1"/>
              <a:t>braços</a:t>
            </a:r>
            <a:r>
              <a:rPr lang="es-ES" baseline="0" dirty="0"/>
              <a:t>…</a:t>
            </a:r>
          </a:p>
        </p:txBody>
      </p:sp>
      <p:sp>
        <p:nvSpPr>
          <p:cNvPr id="4" name="Marcador de número de diapositiva 3"/>
          <p:cNvSpPr>
            <a:spLocks noGrp="1"/>
          </p:cNvSpPr>
          <p:nvPr>
            <p:ph type="sldNum" sz="quarter" idx="10"/>
          </p:nvPr>
        </p:nvSpPr>
        <p:spPr/>
        <p:txBody>
          <a:bodyPr/>
          <a:lstStyle/>
          <a:p>
            <a:fld id="{51592704-3131-4CED-9462-360270BCFB58}" type="slidenum">
              <a:rPr lang="en-GB" smtClean="0"/>
              <a:t>11</a:t>
            </a:fld>
            <a:endParaRPr lang="en-GB"/>
          </a:p>
        </p:txBody>
      </p:sp>
    </p:spTree>
    <p:extLst>
      <p:ext uri="{BB962C8B-B14F-4D97-AF65-F5344CB8AC3E}">
        <p14:creationId xmlns:p14="http://schemas.microsoft.com/office/powerpoint/2010/main" val="2908499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 </a:t>
            </a:r>
            <a:r>
              <a:rPr lang="es-ES" dirty="0" err="1"/>
              <a:t>tracta</a:t>
            </a:r>
            <a:r>
              <a:rPr lang="es-ES" dirty="0"/>
              <a:t> </a:t>
            </a:r>
            <a:r>
              <a:rPr lang="es-ES" dirty="0" err="1"/>
              <a:t>d’aprendre</a:t>
            </a:r>
            <a:r>
              <a:rPr lang="es-ES" dirty="0"/>
              <a:t> a comunicar</a:t>
            </a:r>
            <a:r>
              <a:rPr lang="es-ES" baseline="0" dirty="0"/>
              <a:t> </a:t>
            </a:r>
            <a:r>
              <a:rPr lang="es-ES" baseline="0" dirty="0" err="1"/>
              <a:t>exactament</a:t>
            </a:r>
            <a:r>
              <a:rPr lang="es-ES" baseline="0" dirty="0"/>
              <a:t> el que </a:t>
            </a:r>
            <a:r>
              <a:rPr lang="es-ES" baseline="0" dirty="0" err="1"/>
              <a:t>volem</a:t>
            </a:r>
            <a:r>
              <a:rPr lang="es-ES" baseline="0" dirty="0"/>
              <a:t> i </a:t>
            </a:r>
            <a:r>
              <a:rPr lang="es-ES" baseline="0" dirty="0" err="1"/>
              <a:t>fer</a:t>
            </a:r>
            <a:r>
              <a:rPr lang="es-ES" baseline="0" dirty="0"/>
              <a:t> que el receptor </a:t>
            </a:r>
            <a:r>
              <a:rPr lang="es-ES" baseline="0" dirty="0" err="1"/>
              <a:t>entenguin</a:t>
            </a:r>
            <a:r>
              <a:rPr lang="es-ES" baseline="0" dirty="0"/>
              <a:t> </a:t>
            </a:r>
            <a:r>
              <a:rPr lang="es-ES" baseline="0" dirty="0" err="1"/>
              <a:t>exactament</a:t>
            </a:r>
            <a:r>
              <a:rPr lang="es-ES" baseline="0" dirty="0"/>
              <a:t> el que </a:t>
            </a:r>
            <a:r>
              <a:rPr lang="es-ES" baseline="0" dirty="0" err="1"/>
              <a:t>volem</a:t>
            </a:r>
            <a:r>
              <a:rPr lang="es-ES" baseline="0" dirty="0"/>
              <a:t> que </a:t>
            </a:r>
            <a:r>
              <a:rPr lang="es-ES" baseline="0" dirty="0" err="1"/>
              <a:t>entenguin</a:t>
            </a:r>
            <a:r>
              <a:rPr lang="es-ES" baseline="0" dirty="0"/>
              <a:t>.</a:t>
            </a:r>
            <a:endParaRPr lang="es-ES" dirty="0"/>
          </a:p>
          <a:p>
            <a:endParaRPr lang="en-US" dirty="0"/>
          </a:p>
        </p:txBody>
      </p:sp>
      <p:sp>
        <p:nvSpPr>
          <p:cNvPr id="4" name="Slide Number Placeholder 3"/>
          <p:cNvSpPr>
            <a:spLocks noGrp="1"/>
          </p:cNvSpPr>
          <p:nvPr>
            <p:ph type="sldNum" sz="quarter" idx="5"/>
          </p:nvPr>
        </p:nvSpPr>
        <p:spPr/>
        <p:txBody>
          <a:bodyPr/>
          <a:lstStyle/>
          <a:p>
            <a:fld id="{51592704-3131-4CED-9462-360270BCFB58}" type="slidenum">
              <a:rPr lang="en-GB" smtClean="0"/>
              <a:t>12</a:t>
            </a:fld>
            <a:endParaRPr lang="en-GB"/>
          </a:p>
        </p:txBody>
      </p:sp>
    </p:spTree>
    <p:extLst>
      <p:ext uri="{BB962C8B-B14F-4D97-AF65-F5344CB8AC3E}">
        <p14:creationId xmlns:p14="http://schemas.microsoft.com/office/powerpoint/2010/main" val="1996903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92704-3131-4CED-9462-360270BCFB58}" type="slidenum">
              <a:rPr lang="en-GB" smtClean="0"/>
              <a:t>13</a:t>
            </a:fld>
            <a:endParaRPr lang="en-GB"/>
          </a:p>
        </p:txBody>
      </p:sp>
    </p:spTree>
    <p:extLst>
      <p:ext uri="{BB962C8B-B14F-4D97-AF65-F5344CB8AC3E}">
        <p14:creationId xmlns:p14="http://schemas.microsoft.com/office/powerpoint/2010/main" val="115953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dirty="0">
                <a:solidFill>
                  <a:srgbClr val="000000"/>
                </a:solidFill>
                <a:effectLst/>
                <a:latin typeface="Montserrat" pitchFamily="2" charset="77"/>
              </a:rPr>
              <a:t>Un</a:t>
            </a:r>
            <a:r>
              <a:rPr lang="es-ES" sz="1200" b="0" i="0" u="none" strike="noStrike" baseline="0" dirty="0">
                <a:solidFill>
                  <a:srgbClr val="000000"/>
                </a:solidFill>
                <a:effectLst/>
                <a:latin typeface="Montserrat" pitchFamily="2" charset="77"/>
              </a:rPr>
              <a:t> pitch ha de reunir </a:t>
            </a:r>
            <a:r>
              <a:rPr lang="es-ES" sz="1200" b="0" i="0" u="none" strike="noStrike" baseline="0" dirty="0" err="1">
                <a:solidFill>
                  <a:srgbClr val="000000"/>
                </a:solidFill>
                <a:effectLst/>
                <a:latin typeface="Montserrat" pitchFamily="2" charset="77"/>
              </a:rPr>
              <a:t>els</a:t>
            </a:r>
            <a:r>
              <a:rPr lang="es-ES" sz="1200" b="0" i="0" u="none" strike="noStrike" baseline="0" dirty="0">
                <a:solidFill>
                  <a:srgbClr val="000000"/>
                </a:solidFill>
                <a:effectLst/>
                <a:latin typeface="Montserrat" pitchFamily="2" charset="77"/>
              </a:rPr>
              <a:t> tres </a:t>
            </a:r>
            <a:r>
              <a:rPr lang="es-ES" sz="1200" b="0" i="0" u="none" strike="noStrike" baseline="0" dirty="0" err="1">
                <a:solidFill>
                  <a:srgbClr val="000000"/>
                </a:solidFill>
                <a:effectLst/>
                <a:latin typeface="Montserrat" pitchFamily="2" charset="77"/>
              </a:rPr>
              <a:t>elements</a:t>
            </a:r>
            <a:r>
              <a:rPr lang="es-ES" sz="1200" b="0" i="0" u="none" strike="noStrike" baseline="0" dirty="0">
                <a:solidFill>
                  <a:srgbClr val="000000"/>
                </a:solidFill>
                <a:effectLst/>
                <a:latin typeface="Montserrat" pitchFamily="2" charset="77"/>
              </a:rPr>
              <a:t> </a:t>
            </a:r>
            <a:r>
              <a:rPr lang="es-ES" sz="1200" b="0" i="0" u="none" strike="noStrike" baseline="0" dirty="0" err="1">
                <a:solidFill>
                  <a:srgbClr val="000000"/>
                </a:solidFill>
                <a:effectLst/>
                <a:latin typeface="Montserrat" pitchFamily="2" charset="77"/>
              </a:rPr>
              <a:t>d’una</a:t>
            </a:r>
            <a:r>
              <a:rPr lang="es-ES" sz="1200" b="0" i="0" u="none" strike="noStrike" baseline="0" dirty="0">
                <a:solidFill>
                  <a:srgbClr val="000000"/>
                </a:solidFill>
                <a:effectLst/>
                <a:latin typeface="Montserrat" pitchFamily="2" charset="77"/>
              </a:rPr>
              <a:t> </a:t>
            </a:r>
            <a:r>
              <a:rPr lang="es-ES" sz="1200" b="0" i="0" u="none" strike="noStrike" baseline="0" dirty="0" err="1">
                <a:solidFill>
                  <a:srgbClr val="000000"/>
                </a:solidFill>
                <a:effectLst/>
                <a:latin typeface="Montserrat" pitchFamily="2" charset="77"/>
              </a:rPr>
              <a:t>comunicació</a:t>
            </a:r>
            <a:r>
              <a:rPr lang="es-ES" sz="1200" b="0" i="0" u="none" strike="noStrike" baseline="0" dirty="0">
                <a:solidFill>
                  <a:srgbClr val="000000"/>
                </a:solidFill>
                <a:effectLst/>
                <a:latin typeface="Montserrat" pitchFamily="2" charset="77"/>
              </a:rPr>
              <a:t> </a:t>
            </a:r>
            <a:r>
              <a:rPr lang="es-ES" sz="1200" b="0" i="0" u="none" strike="noStrike" baseline="0" dirty="0" err="1">
                <a:solidFill>
                  <a:srgbClr val="000000"/>
                </a:solidFill>
                <a:effectLst/>
                <a:latin typeface="Montserrat" pitchFamily="2" charset="77"/>
              </a:rPr>
              <a:t>eficaç</a:t>
            </a:r>
            <a:r>
              <a:rPr lang="es-ES" sz="1200" b="0" i="0" u="none" strike="noStrike" baseline="0" dirty="0">
                <a:solidFill>
                  <a:srgbClr val="000000"/>
                </a:solidFill>
                <a:effectLst/>
                <a:latin typeface="Montserrat" pitchFamily="2" charset="77"/>
              </a:rPr>
              <a:t>: </a:t>
            </a:r>
            <a:r>
              <a:rPr lang="es-ES" sz="1200" b="0" i="0" u="none" strike="noStrike" dirty="0">
                <a:solidFill>
                  <a:srgbClr val="000000"/>
                </a:solidFill>
                <a:effectLst/>
                <a:latin typeface="Montserrat" pitchFamily="2" charset="77"/>
              </a:rPr>
              <a:t>logos (</a:t>
            </a:r>
            <a:r>
              <a:rPr lang="es-ES" sz="1200" b="0" i="0" u="none" strike="noStrike" dirty="0" err="1">
                <a:solidFill>
                  <a:srgbClr val="000000"/>
                </a:solidFill>
                <a:effectLst/>
                <a:latin typeface="Montserrat" pitchFamily="2" charset="77"/>
              </a:rPr>
              <a:t>racionalitat</a:t>
            </a:r>
            <a:r>
              <a:rPr lang="es-ES" sz="1200" b="0" i="0" u="none" strike="noStrike" dirty="0">
                <a:solidFill>
                  <a:srgbClr val="000000"/>
                </a:solidFill>
                <a:effectLst/>
                <a:latin typeface="Montserrat" pitchFamily="2" charset="77"/>
              </a:rPr>
              <a:t> del </a:t>
            </a:r>
            <a:r>
              <a:rPr lang="es-ES" sz="1200" b="0" i="0" u="none" strike="noStrike" dirty="0" err="1">
                <a:solidFill>
                  <a:srgbClr val="000000"/>
                </a:solidFill>
                <a:effectLst/>
                <a:latin typeface="Montserrat" pitchFamily="2" charset="77"/>
              </a:rPr>
              <a:t>missatge</a:t>
            </a:r>
            <a:r>
              <a:rPr lang="es-ES" sz="1200" b="0" i="0" u="none" strike="noStrike" dirty="0">
                <a:solidFill>
                  <a:srgbClr val="000000"/>
                </a:solidFill>
                <a:effectLst/>
                <a:latin typeface="Montserrat" pitchFamily="2" charset="77"/>
              </a:rPr>
              <a:t>), </a:t>
            </a:r>
            <a:r>
              <a:rPr lang="es-ES" sz="1200" b="0" i="1" u="none" strike="noStrike" dirty="0">
                <a:solidFill>
                  <a:srgbClr val="000000"/>
                </a:solidFill>
                <a:effectLst/>
                <a:latin typeface="Montserrat" pitchFamily="2" charset="77"/>
              </a:rPr>
              <a:t>pathos </a:t>
            </a:r>
            <a:r>
              <a:rPr lang="es-ES" sz="1200" b="0" i="0" u="none" strike="noStrike" dirty="0">
                <a:solidFill>
                  <a:srgbClr val="000000"/>
                </a:solidFill>
                <a:effectLst/>
                <a:latin typeface="Montserrat" pitchFamily="2" charset="77"/>
              </a:rPr>
              <a:t>(</a:t>
            </a:r>
            <a:r>
              <a:rPr lang="es-ES" sz="1200" b="0" i="0" u="none" strike="noStrike" dirty="0" err="1">
                <a:solidFill>
                  <a:srgbClr val="000000"/>
                </a:solidFill>
                <a:effectLst/>
                <a:latin typeface="Montserrat" pitchFamily="2" charset="77"/>
              </a:rPr>
              <a:t>connexió</a:t>
            </a:r>
            <a:r>
              <a:rPr lang="es-ES" sz="1200" b="0" i="0" u="none" strike="noStrike" dirty="0">
                <a:solidFill>
                  <a:srgbClr val="000000"/>
                </a:solidFill>
                <a:effectLst/>
                <a:latin typeface="Montserrat" pitchFamily="2" charset="77"/>
              </a:rPr>
              <a:t> emocional </a:t>
            </a:r>
            <a:r>
              <a:rPr lang="es-ES" sz="1200" b="0" i="0" u="none" strike="noStrike" dirty="0" err="1">
                <a:solidFill>
                  <a:srgbClr val="000000"/>
                </a:solidFill>
                <a:effectLst/>
                <a:latin typeface="Montserrat" pitchFamily="2" charset="77"/>
              </a:rPr>
              <a:t>amb</a:t>
            </a:r>
            <a:r>
              <a:rPr lang="es-ES" sz="1200" b="0" i="0" u="none" strike="noStrike" dirty="0">
                <a:solidFill>
                  <a:srgbClr val="000000"/>
                </a:solidFill>
                <a:effectLst/>
                <a:latin typeface="Montserrat" pitchFamily="2" charset="77"/>
              </a:rPr>
              <a:t> la audiencia),</a:t>
            </a:r>
            <a:r>
              <a:rPr lang="es-ES" sz="1200" b="0" i="0" u="none" strike="noStrike" baseline="0" dirty="0">
                <a:solidFill>
                  <a:srgbClr val="000000"/>
                </a:solidFill>
                <a:effectLst/>
                <a:latin typeface="Montserrat" pitchFamily="2" charset="77"/>
              </a:rPr>
              <a:t> </a:t>
            </a:r>
            <a:r>
              <a:rPr lang="es-ES" sz="1200" b="0" i="1" u="none" strike="noStrike" dirty="0">
                <a:solidFill>
                  <a:srgbClr val="000000"/>
                </a:solidFill>
                <a:effectLst/>
                <a:latin typeface="Montserrat" pitchFamily="2" charset="77"/>
              </a:rPr>
              <a:t>ethos </a:t>
            </a:r>
            <a:r>
              <a:rPr lang="es-ES" sz="1200" b="0" i="0" u="none" strike="noStrike" dirty="0">
                <a:solidFill>
                  <a:srgbClr val="000000"/>
                </a:solidFill>
                <a:effectLst/>
                <a:latin typeface="Montserrat" pitchFamily="2" charset="77"/>
              </a:rPr>
              <a:t>(</a:t>
            </a:r>
            <a:r>
              <a:rPr lang="es-ES" sz="1200" b="0" i="0" u="none" strike="noStrike" dirty="0" err="1">
                <a:solidFill>
                  <a:srgbClr val="000000"/>
                </a:solidFill>
                <a:effectLst/>
                <a:latin typeface="Montserrat" pitchFamily="2" charset="77"/>
              </a:rPr>
              <a:t>credibilitat</a:t>
            </a:r>
            <a:r>
              <a:rPr lang="es-ES" sz="1200" b="0" i="0" u="none" strike="noStrike" dirty="0">
                <a:solidFill>
                  <a:srgbClr val="000000"/>
                </a:solidFill>
                <a:effectLst/>
                <a:latin typeface="Montserrat" pitchFamily="2" charset="77"/>
              </a:rPr>
              <a:t> de </a:t>
            </a:r>
            <a:r>
              <a:rPr lang="es-ES" sz="1200" b="0" i="0" u="none" strike="noStrike" dirty="0" err="1">
                <a:solidFill>
                  <a:srgbClr val="000000"/>
                </a:solidFill>
                <a:effectLst/>
                <a:latin typeface="Montserrat" pitchFamily="2" charset="77"/>
              </a:rPr>
              <a:t>l’emissor</a:t>
            </a:r>
            <a:r>
              <a:rPr lang="es-ES" sz="1200" b="0" i="0" u="none" strike="noStrike" dirty="0">
                <a:solidFill>
                  <a:srgbClr val="000000"/>
                </a:solidFill>
                <a:effectLst/>
                <a:latin typeface="Montserrat" pitchFamily="2" charset="77"/>
              </a:rPr>
              <a:t>)</a:t>
            </a:r>
          </a:p>
          <a:p>
            <a:endParaRPr lang="es-ES" dirty="0"/>
          </a:p>
        </p:txBody>
      </p:sp>
      <p:sp>
        <p:nvSpPr>
          <p:cNvPr id="4" name="Marcador de número de diapositiva 3"/>
          <p:cNvSpPr>
            <a:spLocks noGrp="1"/>
          </p:cNvSpPr>
          <p:nvPr>
            <p:ph type="sldNum" sz="quarter" idx="5"/>
          </p:nvPr>
        </p:nvSpPr>
        <p:spPr/>
        <p:txBody>
          <a:bodyPr/>
          <a:lstStyle/>
          <a:p>
            <a:fld id="{51592704-3131-4CED-9462-360270BCFB58}" type="slidenum">
              <a:rPr lang="en-GB" smtClean="0"/>
              <a:t>14</a:t>
            </a:fld>
            <a:endParaRPr lang="en-GB"/>
          </a:p>
        </p:txBody>
      </p:sp>
    </p:spTree>
    <p:extLst>
      <p:ext uri="{BB962C8B-B14F-4D97-AF65-F5344CB8AC3E}">
        <p14:creationId xmlns:p14="http://schemas.microsoft.com/office/powerpoint/2010/main" val="3197699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15</a:t>
            </a:fld>
            <a:endParaRPr lang="en-GB"/>
          </a:p>
        </p:txBody>
      </p:sp>
    </p:spTree>
    <p:extLst>
      <p:ext uri="{BB962C8B-B14F-4D97-AF65-F5344CB8AC3E}">
        <p14:creationId xmlns:p14="http://schemas.microsoft.com/office/powerpoint/2010/main" val="3394088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16</a:t>
            </a:fld>
            <a:endParaRPr lang="en-GB"/>
          </a:p>
        </p:txBody>
      </p:sp>
    </p:spTree>
    <p:extLst>
      <p:ext uri="{BB962C8B-B14F-4D97-AF65-F5344CB8AC3E}">
        <p14:creationId xmlns:p14="http://schemas.microsoft.com/office/powerpoint/2010/main" val="2887662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17</a:t>
            </a:fld>
            <a:endParaRPr lang="en-GB"/>
          </a:p>
        </p:txBody>
      </p:sp>
    </p:spTree>
    <p:extLst>
      <p:ext uri="{BB962C8B-B14F-4D97-AF65-F5344CB8AC3E}">
        <p14:creationId xmlns:p14="http://schemas.microsoft.com/office/powerpoint/2010/main" val="58028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18</a:t>
            </a:fld>
            <a:endParaRPr lang="en-GB"/>
          </a:p>
        </p:txBody>
      </p:sp>
    </p:spTree>
    <p:extLst>
      <p:ext uri="{BB962C8B-B14F-4D97-AF65-F5344CB8AC3E}">
        <p14:creationId xmlns:p14="http://schemas.microsoft.com/office/powerpoint/2010/main" val="2352848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19</a:t>
            </a:fld>
            <a:endParaRPr lang="en-GB"/>
          </a:p>
        </p:txBody>
      </p:sp>
    </p:spTree>
    <p:extLst>
      <p:ext uri="{BB962C8B-B14F-4D97-AF65-F5344CB8AC3E}">
        <p14:creationId xmlns:p14="http://schemas.microsoft.com/office/powerpoint/2010/main" val="258085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20</a:t>
            </a:fld>
            <a:endParaRPr lang="en-GB"/>
          </a:p>
        </p:txBody>
      </p:sp>
    </p:spTree>
    <p:extLst>
      <p:ext uri="{BB962C8B-B14F-4D97-AF65-F5344CB8AC3E}">
        <p14:creationId xmlns:p14="http://schemas.microsoft.com/office/powerpoint/2010/main" val="89509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1592704-3131-4CED-9462-360270BCFB58}" type="slidenum">
              <a:rPr lang="en-GB" smtClean="0"/>
              <a:t>2</a:t>
            </a:fld>
            <a:endParaRPr lang="en-GB"/>
          </a:p>
        </p:txBody>
      </p:sp>
    </p:spTree>
    <p:extLst>
      <p:ext uri="{BB962C8B-B14F-4D97-AF65-F5344CB8AC3E}">
        <p14:creationId xmlns:p14="http://schemas.microsoft.com/office/powerpoint/2010/main" val="2149978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Principi</a:t>
            </a:r>
            <a:r>
              <a:rPr lang="es-ES" dirty="0"/>
              <a:t> </a:t>
            </a:r>
            <a:r>
              <a:rPr lang="es-ES" dirty="0" err="1"/>
              <a:t>d’impacte</a:t>
            </a:r>
            <a:r>
              <a:rPr lang="es-ES" dirty="0"/>
              <a:t>: historia personal (</a:t>
            </a:r>
            <a:r>
              <a:rPr lang="es-ES" dirty="0" err="1"/>
              <a:t>nens</a:t>
            </a:r>
            <a:r>
              <a:rPr lang="es-ES" dirty="0"/>
              <a:t>!) i </a:t>
            </a:r>
            <a:r>
              <a:rPr lang="es-ES" dirty="0" err="1"/>
              <a:t>després</a:t>
            </a:r>
            <a:r>
              <a:rPr lang="es-ES" dirty="0"/>
              <a:t> </a:t>
            </a:r>
            <a:r>
              <a:rPr lang="es-ES" dirty="0" err="1"/>
              <a:t>ho</a:t>
            </a:r>
            <a:r>
              <a:rPr lang="es-ES" dirty="0"/>
              <a:t> extrapola a totes les </a:t>
            </a:r>
            <a:r>
              <a:rPr lang="es-ES" dirty="0" err="1"/>
              <a:t>discapacitat</a:t>
            </a:r>
            <a:r>
              <a:rPr lang="es-ES" dirty="0"/>
              <a:t> per ampliar </a:t>
            </a:r>
            <a:r>
              <a:rPr lang="es-ES" dirty="0" err="1"/>
              <a:t>l’impacte</a:t>
            </a:r>
            <a:r>
              <a:rPr lang="es-ES" dirty="0"/>
              <a:t> i es presenta. </a:t>
            </a:r>
          </a:p>
          <a:p>
            <a:r>
              <a:rPr lang="es-ES" dirty="0" err="1"/>
              <a:t>Però</a:t>
            </a:r>
            <a:r>
              <a:rPr lang="es-ES" dirty="0"/>
              <a:t> </a:t>
            </a:r>
            <a:r>
              <a:rPr lang="es-ES" dirty="0" err="1"/>
              <a:t>desprès</a:t>
            </a:r>
            <a:r>
              <a:rPr lang="es-ES" dirty="0"/>
              <a:t> li falta impacte. Triga </a:t>
            </a:r>
            <a:r>
              <a:rPr lang="es-ES" dirty="0" err="1"/>
              <a:t>quasi</a:t>
            </a:r>
            <a:r>
              <a:rPr lang="es-ES" dirty="0"/>
              <a:t> 3 </a:t>
            </a:r>
            <a:r>
              <a:rPr lang="es-ES" dirty="0" err="1"/>
              <a:t>minuts</a:t>
            </a:r>
            <a:r>
              <a:rPr lang="es-ES" dirty="0"/>
              <a:t> en parlar del </a:t>
            </a:r>
            <a:r>
              <a:rPr lang="es-ES" dirty="0" err="1"/>
              <a:t>projecte</a:t>
            </a:r>
            <a:r>
              <a:rPr lang="es-ES" dirty="0"/>
              <a:t>.</a:t>
            </a:r>
          </a:p>
          <a:p>
            <a:r>
              <a:rPr lang="es-ES" dirty="0" err="1"/>
              <a:t>Tancament</a:t>
            </a:r>
            <a:r>
              <a:rPr lang="es-ES" dirty="0"/>
              <a:t> </a:t>
            </a:r>
            <a:r>
              <a:rPr lang="es-ES" dirty="0" err="1"/>
              <a:t>d’impacte</a:t>
            </a:r>
            <a:r>
              <a:rPr lang="es-ES" dirty="0"/>
              <a:t>: “de ellos depende el futuro de millones de niños”</a:t>
            </a:r>
          </a:p>
          <a:p>
            <a:r>
              <a:rPr lang="es-ES" dirty="0"/>
              <a:t>Contar una</a:t>
            </a:r>
            <a:r>
              <a:rPr lang="es-ES" baseline="0" dirty="0"/>
              <a:t> historia personal es </a:t>
            </a:r>
            <a:r>
              <a:rPr lang="es-ES" baseline="0" dirty="0" err="1"/>
              <a:t>poderosisímo</a:t>
            </a:r>
            <a:r>
              <a:rPr lang="es-ES" baseline="0" dirty="0"/>
              <a:t> porque enganchas a la audiencia. Y si después da origen o es el propósito de tu producto… </a:t>
            </a:r>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21</a:t>
            </a:fld>
            <a:endParaRPr lang="en-GB"/>
          </a:p>
        </p:txBody>
      </p:sp>
    </p:spTree>
    <p:extLst>
      <p:ext uri="{BB962C8B-B14F-4D97-AF65-F5344CB8AC3E}">
        <p14:creationId xmlns:p14="http://schemas.microsoft.com/office/powerpoint/2010/main" val="43359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Començament</a:t>
            </a:r>
            <a:r>
              <a:rPr lang="es-ES" dirty="0"/>
              <a:t>: </a:t>
            </a:r>
            <a:r>
              <a:rPr lang="es-ES" dirty="0" err="1"/>
              <a:t>S’ha</a:t>
            </a:r>
            <a:r>
              <a:rPr lang="es-ES" dirty="0"/>
              <a:t> </a:t>
            </a:r>
            <a:r>
              <a:rPr lang="es-ES" dirty="0" err="1"/>
              <a:t>preparat</a:t>
            </a:r>
            <a:r>
              <a:rPr lang="es-ES" dirty="0"/>
              <a:t> un </a:t>
            </a:r>
            <a:r>
              <a:rPr lang="es-ES" dirty="0" err="1"/>
              <a:t>guió</a:t>
            </a:r>
            <a:r>
              <a:rPr lang="es-ES" dirty="0"/>
              <a:t>, el que </a:t>
            </a:r>
            <a:r>
              <a:rPr lang="es-ES" dirty="0" err="1"/>
              <a:t>diu</a:t>
            </a:r>
            <a:r>
              <a:rPr lang="es-ES" dirty="0"/>
              <a:t> </a:t>
            </a:r>
            <a:r>
              <a:rPr lang="es-ES" dirty="0" err="1"/>
              <a:t>és</a:t>
            </a:r>
            <a:r>
              <a:rPr lang="es-ES" dirty="0"/>
              <a:t> correcte, </a:t>
            </a:r>
            <a:r>
              <a:rPr lang="es-ES" dirty="0" err="1"/>
              <a:t>però</a:t>
            </a:r>
            <a:r>
              <a:rPr lang="es-ES" dirty="0"/>
              <a:t> </a:t>
            </a:r>
            <a:r>
              <a:rPr lang="es-ES" dirty="0" err="1"/>
              <a:t>ho</a:t>
            </a:r>
            <a:r>
              <a:rPr lang="es-ES" dirty="0"/>
              <a:t> está </a:t>
            </a:r>
            <a:r>
              <a:rPr lang="es-ES" dirty="0" err="1"/>
              <a:t>dient</a:t>
            </a:r>
            <a:r>
              <a:rPr lang="es-ES" dirty="0"/>
              <a:t> </a:t>
            </a:r>
            <a:r>
              <a:rPr lang="es-ES" dirty="0" err="1"/>
              <a:t>molt</a:t>
            </a:r>
            <a:r>
              <a:rPr lang="es-ES" dirty="0"/>
              <a:t> </a:t>
            </a:r>
            <a:r>
              <a:rPr lang="es-ES" dirty="0" err="1"/>
              <a:t>ràpid</a:t>
            </a:r>
            <a:r>
              <a:rPr lang="es-ES" dirty="0"/>
              <a:t>, no fa les pauses </a:t>
            </a:r>
            <a:r>
              <a:rPr lang="es-ES" dirty="0" err="1"/>
              <a:t>adequades</a:t>
            </a:r>
            <a:r>
              <a:rPr lang="es-ES" dirty="0"/>
              <a:t>, es </a:t>
            </a:r>
            <a:r>
              <a:rPr lang="es-ES" dirty="0" err="1"/>
              <a:t>menja</a:t>
            </a:r>
            <a:r>
              <a:rPr lang="es-ES" dirty="0"/>
              <a:t> algunes </a:t>
            </a:r>
            <a:r>
              <a:rPr lang="es-ES" dirty="0" err="1"/>
              <a:t>paraules</a:t>
            </a:r>
            <a:r>
              <a:rPr lang="es-ES" dirty="0"/>
              <a:t>, no interpreta del </a:t>
            </a:r>
            <a:r>
              <a:rPr lang="es-ES" dirty="0" err="1"/>
              <a:t>tot</a:t>
            </a:r>
            <a:r>
              <a:rPr lang="es-ES" dirty="0"/>
              <a:t> </a:t>
            </a:r>
            <a:r>
              <a:rPr lang="es-ES" dirty="0" err="1"/>
              <a:t>bé</a:t>
            </a:r>
            <a:r>
              <a:rPr lang="es-ES" dirty="0"/>
              <a:t> un momento en el que está buscan la </a:t>
            </a:r>
            <a:r>
              <a:rPr lang="es-ES" dirty="0" err="1"/>
              <a:t>complicitat</a:t>
            </a:r>
            <a:r>
              <a:rPr lang="es-ES" dirty="0"/>
              <a:t> del </a:t>
            </a:r>
            <a:r>
              <a:rPr lang="es-ES" dirty="0" err="1"/>
              <a:t>públic</a:t>
            </a:r>
            <a:r>
              <a:rPr lang="es-ES" dirty="0"/>
              <a:t> i si </a:t>
            </a:r>
            <a:r>
              <a:rPr lang="es-ES" dirty="0" err="1"/>
              <a:t>vols</a:t>
            </a:r>
            <a:r>
              <a:rPr lang="es-ES" dirty="0"/>
              <a:t> </a:t>
            </a:r>
            <a:r>
              <a:rPr lang="es-ES" dirty="0" err="1"/>
              <a:t>complicitat</a:t>
            </a:r>
            <a:r>
              <a:rPr lang="es-ES" dirty="0"/>
              <a:t>, </a:t>
            </a:r>
            <a:r>
              <a:rPr lang="es-ES" dirty="0" err="1"/>
              <a:t>els</a:t>
            </a:r>
            <a:r>
              <a:rPr lang="es-ES" dirty="0"/>
              <a:t> hi has de donar el </a:t>
            </a:r>
            <a:r>
              <a:rPr lang="es-ES" dirty="0" err="1"/>
              <a:t>temps</a:t>
            </a:r>
            <a:r>
              <a:rPr lang="es-ES" dirty="0"/>
              <a:t> per </a:t>
            </a:r>
            <a:r>
              <a:rPr lang="es-ES" dirty="0" err="1"/>
              <a:t>pair</a:t>
            </a:r>
            <a:r>
              <a:rPr lang="es-ES" dirty="0"/>
              <a:t> el que </a:t>
            </a:r>
            <a:r>
              <a:rPr lang="es-ES" dirty="0" err="1"/>
              <a:t>li</a:t>
            </a:r>
            <a:r>
              <a:rPr lang="es-ES" dirty="0"/>
              <a:t> </a:t>
            </a:r>
            <a:r>
              <a:rPr lang="es-ES" dirty="0" err="1"/>
              <a:t>estàs</a:t>
            </a:r>
            <a:r>
              <a:rPr lang="es-ES" dirty="0"/>
              <a:t> </a:t>
            </a:r>
            <a:r>
              <a:rPr lang="es-ES" dirty="0" err="1"/>
              <a:t>explicant</a:t>
            </a:r>
            <a:r>
              <a:rPr lang="es-ES" dirty="0"/>
              <a:t>, ni que </a:t>
            </a:r>
            <a:r>
              <a:rPr lang="es-ES" dirty="0" err="1"/>
              <a:t>sigui</a:t>
            </a:r>
            <a:r>
              <a:rPr lang="es-ES" dirty="0"/>
              <a:t> </a:t>
            </a:r>
            <a:r>
              <a:rPr lang="es-ES" dirty="0" err="1"/>
              <a:t>uns</a:t>
            </a:r>
            <a:r>
              <a:rPr lang="es-ES" dirty="0"/>
              <a:t> </a:t>
            </a:r>
            <a:r>
              <a:rPr lang="es-ES" dirty="0" err="1"/>
              <a:t>segons</a:t>
            </a:r>
            <a:r>
              <a:rPr lang="es-ES" dirty="0"/>
              <a:t>…!</a:t>
            </a:r>
          </a:p>
          <a:p>
            <a:r>
              <a:rPr lang="es-ES" dirty="0"/>
              <a:t>Per </a:t>
            </a:r>
            <a:r>
              <a:rPr lang="es-ES" dirty="0" err="1"/>
              <a:t>exemple</a:t>
            </a:r>
            <a:r>
              <a:rPr lang="es-ES" dirty="0"/>
              <a:t>, sí que </a:t>
            </a:r>
            <a:r>
              <a:rPr lang="es-ES" dirty="0" err="1"/>
              <a:t>ho</a:t>
            </a:r>
            <a:r>
              <a:rPr lang="es-ES" dirty="0"/>
              <a:t> fa </a:t>
            </a:r>
            <a:r>
              <a:rPr lang="es-ES" dirty="0" err="1"/>
              <a:t>després</a:t>
            </a:r>
            <a:r>
              <a:rPr lang="es-ES" dirty="0"/>
              <a:t>, </a:t>
            </a:r>
            <a:r>
              <a:rPr lang="es-ES" dirty="0" err="1"/>
              <a:t>quan</a:t>
            </a:r>
            <a:r>
              <a:rPr lang="es-ES" dirty="0"/>
              <a:t> es </a:t>
            </a:r>
            <a:r>
              <a:rPr lang="es-ES" dirty="0" err="1"/>
              <a:t>relaxa</a:t>
            </a:r>
            <a:r>
              <a:rPr lang="es-ES" dirty="0"/>
              <a:t> i </a:t>
            </a:r>
            <a:r>
              <a:rPr lang="es-ES" dirty="0" err="1"/>
              <a:t>diu</a:t>
            </a:r>
            <a:r>
              <a:rPr lang="es-ES" dirty="0"/>
              <a:t> “Y dónde está el negocio?” </a:t>
            </a:r>
            <a:r>
              <a:rPr lang="es-ES" dirty="0" err="1"/>
              <a:t>se’l</a:t>
            </a:r>
            <a:r>
              <a:rPr lang="es-ES" dirty="0"/>
              <a:t> nota </a:t>
            </a:r>
            <a:r>
              <a:rPr lang="es-ES" dirty="0" err="1"/>
              <a:t>més</a:t>
            </a:r>
            <a:r>
              <a:rPr lang="es-ES" dirty="0"/>
              <a:t> natural….</a:t>
            </a:r>
          </a:p>
        </p:txBody>
      </p:sp>
      <p:sp>
        <p:nvSpPr>
          <p:cNvPr id="4" name="Marcador de número de diapositiva 3"/>
          <p:cNvSpPr>
            <a:spLocks noGrp="1"/>
          </p:cNvSpPr>
          <p:nvPr>
            <p:ph type="sldNum" sz="quarter" idx="10"/>
          </p:nvPr>
        </p:nvSpPr>
        <p:spPr/>
        <p:txBody>
          <a:bodyPr/>
          <a:lstStyle/>
          <a:p>
            <a:fld id="{51592704-3131-4CED-9462-360270BCFB58}" type="slidenum">
              <a:rPr lang="en-GB" smtClean="0"/>
              <a:t>22</a:t>
            </a:fld>
            <a:endParaRPr lang="en-GB"/>
          </a:p>
        </p:txBody>
      </p:sp>
    </p:spTree>
    <p:extLst>
      <p:ext uri="{BB962C8B-B14F-4D97-AF65-F5344CB8AC3E}">
        <p14:creationId xmlns:p14="http://schemas.microsoft.com/office/powerpoint/2010/main" val="1147403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23</a:t>
            </a:fld>
            <a:endParaRPr lang="en-GB"/>
          </a:p>
        </p:txBody>
      </p:sp>
    </p:spTree>
    <p:extLst>
      <p:ext uri="{BB962C8B-B14F-4D97-AF65-F5344CB8AC3E}">
        <p14:creationId xmlns:p14="http://schemas.microsoft.com/office/powerpoint/2010/main" val="673237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77fc8d1e31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77fc8d1e31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ca-ES" noProof="0" dirty="0"/>
              <a:t>Diuen que es triga uns set segons a crear una primera impressió, i això no vol dir que si cometes una equivocació o et fas un embolic ja no hi hagi marxa enrere, però és obvi que ens proporciona una gran oportunitat per captar i mantenir l'atenció del públic i que escoltin el que hem de contar. Em refereixo a no fer el mateix que tothom, ja he vist moltes presentacions que comencen amb un: "Bona tarda a tothom", "Bona nit a tothom" o "Bon dia a tothom, em dic Paco i vinc de Casa Meva per parlar de...". Tracta'l directament, comença d'una vegada, anem a allò veritablement interessant i al que retindrà la meva atenció.</a:t>
            </a:r>
          </a:p>
          <a:p>
            <a:endParaRPr lang="ca-ES" noProof="0" dirty="0"/>
          </a:p>
          <a:p>
            <a:r>
              <a:rPr lang="ca-ES" noProof="0" dirty="0"/>
              <a:t>Comença amb alguna cosa diferent, amb un fet, un número, una cita, una història, potser un vídeo…; cosa que atrapi l'atenció del públic. i l’involucre. El que volem és que s'adonin que has començat i que comencin a parar atenció al que estàs dient. Aquest és el secret sobre el començament d'un pitch o presentació, començar de cop i captar la atenció dels assistents, fer que s'involucrin en el tema que estàs tractant immediatament.</a:t>
            </a:r>
          </a:p>
        </p:txBody>
      </p:sp>
      <p:sp>
        <p:nvSpPr>
          <p:cNvPr id="383" name="Google Shape;383;g277fc8d1e31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24</a:t>
            </a:fld>
            <a:endParaRPr/>
          </a:p>
        </p:txBody>
      </p:sp>
    </p:spTree>
    <p:extLst>
      <p:ext uri="{BB962C8B-B14F-4D97-AF65-F5344CB8AC3E}">
        <p14:creationId xmlns:p14="http://schemas.microsoft.com/office/powerpoint/2010/main" val="97788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77fc8d1e31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77fc8d1e31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g277fc8d1e31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25</a:t>
            </a:fld>
            <a:endParaRPr/>
          </a:p>
        </p:txBody>
      </p:sp>
    </p:spTree>
    <p:extLst>
      <p:ext uri="{BB962C8B-B14F-4D97-AF65-F5344CB8AC3E}">
        <p14:creationId xmlns:p14="http://schemas.microsoft.com/office/powerpoint/2010/main" val="3185795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77fc8d1e31_0_7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277fc8d1e31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6970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28</a:t>
            </a:fld>
            <a:endParaRPr lang="en-GB"/>
          </a:p>
        </p:txBody>
      </p:sp>
    </p:spTree>
    <p:extLst>
      <p:ext uri="{BB962C8B-B14F-4D97-AF65-F5344CB8AC3E}">
        <p14:creationId xmlns:p14="http://schemas.microsoft.com/office/powerpoint/2010/main" val="1674872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1592704-3131-4CED-9462-360270BCFB58}" type="slidenum">
              <a:rPr lang="en-GB" smtClean="0"/>
              <a:t>29</a:t>
            </a:fld>
            <a:endParaRPr lang="en-GB"/>
          </a:p>
        </p:txBody>
      </p:sp>
    </p:spTree>
    <p:extLst>
      <p:ext uri="{BB962C8B-B14F-4D97-AF65-F5344CB8AC3E}">
        <p14:creationId xmlns:p14="http://schemas.microsoft.com/office/powerpoint/2010/main" val="2051607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51592704-3131-4CED-9462-360270BCFB58}" type="slidenum">
              <a:rPr lang="en-GB" smtClean="0"/>
              <a:t>30</a:t>
            </a:fld>
            <a:endParaRPr lang="en-GB"/>
          </a:p>
        </p:txBody>
      </p:sp>
    </p:spTree>
    <p:extLst>
      <p:ext uri="{BB962C8B-B14F-4D97-AF65-F5344CB8AC3E}">
        <p14:creationId xmlns:p14="http://schemas.microsoft.com/office/powerpoint/2010/main" val="278307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BD424C17-3421-51E5-F780-AAEFF5D06B9A}"/>
            </a:ext>
          </a:extLst>
        </p:cNvPr>
        <p:cNvGrpSpPr/>
        <p:nvPr/>
      </p:nvGrpSpPr>
      <p:grpSpPr>
        <a:xfrm>
          <a:off x="0" y="0"/>
          <a:ext cx="0" cy="0"/>
          <a:chOff x="0" y="0"/>
          <a:chExt cx="0" cy="0"/>
        </a:xfrm>
      </p:grpSpPr>
      <p:sp>
        <p:nvSpPr>
          <p:cNvPr id="345" name="Google Shape;345;g31733b40409_0_289:notes">
            <a:extLst>
              <a:ext uri="{FF2B5EF4-FFF2-40B4-BE49-F238E27FC236}">
                <a16:creationId xmlns:a16="http://schemas.microsoft.com/office/drawing/2014/main" id="{DFDB49D7-19EF-0971-BB87-7123618CD4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1733b40409_0_289:notes">
            <a:extLst>
              <a:ext uri="{FF2B5EF4-FFF2-40B4-BE49-F238E27FC236}">
                <a16:creationId xmlns:a16="http://schemas.microsoft.com/office/drawing/2014/main" id="{E9A55F79-AB71-F52D-BC45-7521FBCE89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ea typeface="Calibri"/>
                <a:cs typeface="Calibri"/>
              </a:rPr>
              <a:t>Hand over to Carles, Paid Specialist at the end</a:t>
            </a:r>
            <a:endParaRPr lang="en-US"/>
          </a:p>
        </p:txBody>
      </p:sp>
    </p:spTree>
    <p:extLst>
      <p:ext uri="{BB962C8B-B14F-4D97-AF65-F5344CB8AC3E}">
        <p14:creationId xmlns:p14="http://schemas.microsoft.com/office/powerpoint/2010/main" val="183392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5028A40-DBA1-7948-A636-F465B92BE77A}" type="slidenum">
              <a:rPr lang="es-ES" smtClean="0"/>
              <a:t>3</a:t>
            </a:fld>
            <a:endParaRPr lang="es-ES"/>
          </a:p>
        </p:txBody>
      </p:sp>
    </p:spTree>
    <p:extLst>
      <p:ext uri="{BB962C8B-B14F-4D97-AF65-F5344CB8AC3E}">
        <p14:creationId xmlns:p14="http://schemas.microsoft.com/office/powerpoint/2010/main" val="60349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274FE-3171-79B9-458F-DE415275E2A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8884E5-B8C0-4076-891B-D50DE78A743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7115882-8B0E-258F-6A18-AB0F54CC865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ADE8284-1ABA-0559-25BF-DBFBDF37A84A}"/>
              </a:ext>
            </a:extLst>
          </p:cNvPr>
          <p:cNvSpPr>
            <a:spLocks noGrp="1"/>
          </p:cNvSpPr>
          <p:nvPr>
            <p:ph type="sldNum" sz="quarter" idx="5"/>
          </p:nvPr>
        </p:nvSpPr>
        <p:spPr/>
        <p:txBody>
          <a:bodyPr/>
          <a:lstStyle/>
          <a:p>
            <a:fld id="{E7B4C5BB-5D69-2B41-8A4B-847FE9AA8D00}" type="slidenum">
              <a:rPr lang="en-ES" smtClean="0"/>
              <a:t>36</a:t>
            </a:fld>
            <a:endParaRPr lang="en-ES"/>
          </a:p>
        </p:txBody>
      </p:sp>
    </p:spTree>
    <p:extLst>
      <p:ext uri="{BB962C8B-B14F-4D97-AF65-F5344CB8AC3E}">
        <p14:creationId xmlns:p14="http://schemas.microsoft.com/office/powerpoint/2010/main" val="2920882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77fc8d1e31_0_7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6" name="Google Shape;376;g277fc8d1e31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6077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850900" lvl="1" indent="-457200">
              <a:buSzPts val="2800"/>
            </a:pPr>
            <a:r>
              <a:rPr lang="es-ES" sz="2800" dirty="0" err="1">
                <a:latin typeface="Montserrat"/>
                <a:ea typeface="Montserrat"/>
                <a:cs typeface="Montserrat"/>
                <a:sym typeface="Montserrat"/>
              </a:rPr>
              <a:t>Estem</a:t>
            </a:r>
            <a:r>
              <a:rPr lang="es-ES" sz="2800" dirty="0">
                <a:latin typeface="Montserrat"/>
                <a:ea typeface="Montserrat"/>
                <a:cs typeface="Montserrat"/>
                <a:sym typeface="Montserrat"/>
              </a:rPr>
              <a:t> </a:t>
            </a:r>
            <a:r>
              <a:rPr lang="es-ES" sz="2800" dirty="0" err="1">
                <a:latin typeface="Montserrat"/>
                <a:ea typeface="Montserrat"/>
                <a:cs typeface="Montserrat"/>
                <a:sym typeface="Montserrat"/>
              </a:rPr>
              <a:t>fets</a:t>
            </a:r>
            <a:r>
              <a:rPr lang="es-ES" sz="2800" dirty="0">
                <a:latin typeface="Montserrat"/>
                <a:ea typeface="Montserrat"/>
                <a:cs typeface="Montserrat"/>
                <a:sym typeface="Montserrat"/>
              </a:rPr>
              <a:t> </a:t>
            </a:r>
            <a:r>
              <a:rPr lang="es-ES" sz="2800" dirty="0" err="1">
                <a:latin typeface="Montserrat"/>
                <a:ea typeface="Montserrat"/>
                <a:cs typeface="Montserrat"/>
                <a:sym typeface="Montserrat"/>
              </a:rPr>
              <a:t>d'històries</a:t>
            </a:r>
            <a:r>
              <a:rPr lang="es-ES" sz="2800" dirty="0">
                <a:latin typeface="Montserrat"/>
                <a:ea typeface="Montserrat"/>
                <a:cs typeface="Montserrat"/>
                <a:sym typeface="Montserrat"/>
              </a:rPr>
              <a:t>. </a:t>
            </a:r>
          </a:p>
          <a:p>
            <a:pPr marL="850900" lvl="1" indent="-457200">
              <a:buSzPts val="2800"/>
            </a:pPr>
            <a:endParaRPr lang="es-ES" sz="2800" dirty="0">
              <a:latin typeface="Montserrat"/>
              <a:ea typeface="Montserrat"/>
              <a:cs typeface="Montserrat"/>
              <a:sym typeface="Montserrat"/>
            </a:endParaRPr>
          </a:p>
          <a:p>
            <a:pPr marL="850900" lvl="1" indent="-457200">
              <a:buSzPts val="2800"/>
            </a:pPr>
            <a:r>
              <a:rPr lang="es-ES" sz="2800" dirty="0">
                <a:latin typeface="Montserrat"/>
                <a:ea typeface="Montserrat"/>
                <a:cs typeface="Montserrat"/>
                <a:sym typeface="Montserrat"/>
              </a:rPr>
              <a:t>La </a:t>
            </a:r>
            <a:r>
              <a:rPr lang="es-ES" sz="2800" dirty="0" err="1">
                <a:latin typeface="Montserrat"/>
                <a:ea typeface="Montserrat"/>
                <a:cs typeface="Montserrat"/>
                <a:sym typeface="Montserrat"/>
              </a:rPr>
              <a:t>gent</a:t>
            </a:r>
            <a:r>
              <a:rPr lang="es-ES" sz="2800" dirty="0">
                <a:latin typeface="Montserrat"/>
                <a:ea typeface="Montserrat"/>
                <a:cs typeface="Montserrat"/>
                <a:sym typeface="Montserrat"/>
              </a:rPr>
              <a:t> </a:t>
            </a:r>
            <a:r>
              <a:rPr lang="es-ES" sz="2800" dirty="0" err="1">
                <a:latin typeface="Montserrat"/>
                <a:ea typeface="Montserrat"/>
                <a:cs typeface="Montserrat"/>
                <a:sym typeface="Montserrat"/>
              </a:rPr>
              <a:t>empatitza</a:t>
            </a:r>
            <a:r>
              <a:rPr lang="es-ES" sz="2800" dirty="0">
                <a:latin typeface="Montserrat"/>
                <a:ea typeface="Montserrat"/>
                <a:cs typeface="Montserrat"/>
                <a:sym typeface="Montserrat"/>
              </a:rPr>
              <a:t> </a:t>
            </a:r>
            <a:r>
              <a:rPr lang="es-ES" sz="2800" dirty="0" err="1">
                <a:latin typeface="Montserrat"/>
                <a:ea typeface="Montserrat"/>
                <a:cs typeface="Montserrat"/>
                <a:sym typeface="Montserrat"/>
              </a:rPr>
              <a:t>amb</a:t>
            </a:r>
            <a:r>
              <a:rPr lang="es-ES" sz="2800" dirty="0">
                <a:latin typeface="Montserrat"/>
                <a:ea typeface="Montserrat"/>
                <a:cs typeface="Montserrat"/>
                <a:sym typeface="Montserrat"/>
              </a:rPr>
              <a:t> les </a:t>
            </a:r>
            <a:r>
              <a:rPr lang="es-ES" sz="2800" dirty="0" err="1">
                <a:latin typeface="Montserrat"/>
                <a:ea typeface="Montserrat"/>
                <a:cs typeface="Montserrat"/>
                <a:sym typeface="Montserrat"/>
              </a:rPr>
              <a:t>històries</a:t>
            </a:r>
            <a:r>
              <a:rPr lang="es-ES" sz="2800" dirty="0">
                <a:latin typeface="Montserrat"/>
                <a:ea typeface="Montserrat"/>
                <a:cs typeface="Montserrat"/>
                <a:sym typeface="Montserrat"/>
              </a:rPr>
              <a:t>. </a:t>
            </a:r>
          </a:p>
          <a:p>
            <a:pPr marL="850900" lvl="1" indent="-457200">
              <a:buSzPts val="2800"/>
            </a:pPr>
            <a:r>
              <a:rPr lang="es-ES" sz="2800" dirty="0">
                <a:latin typeface="Montserrat"/>
                <a:ea typeface="Montserrat"/>
                <a:cs typeface="Montserrat"/>
                <a:sym typeface="Montserrat"/>
              </a:rPr>
              <a:t>Les </a:t>
            </a:r>
            <a:r>
              <a:rPr lang="es-ES" sz="2800" dirty="0" err="1">
                <a:latin typeface="Montserrat"/>
                <a:ea typeface="Montserrat"/>
                <a:cs typeface="Montserrat"/>
                <a:sym typeface="Montserrat"/>
              </a:rPr>
              <a:t>històries</a:t>
            </a:r>
            <a:r>
              <a:rPr lang="es-ES" sz="2800" dirty="0">
                <a:latin typeface="Montserrat"/>
                <a:ea typeface="Montserrat"/>
                <a:cs typeface="Montserrat"/>
                <a:sym typeface="Montserrat"/>
              </a:rPr>
              <a:t> </a:t>
            </a:r>
            <a:r>
              <a:rPr lang="es-ES" sz="2800" dirty="0" err="1">
                <a:latin typeface="Montserrat"/>
                <a:ea typeface="Montserrat"/>
                <a:cs typeface="Montserrat"/>
                <a:sym typeface="Montserrat"/>
              </a:rPr>
              <a:t>ens</a:t>
            </a:r>
            <a:r>
              <a:rPr lang="es-ES" sz="2800" dirty="0">
                <a:latin typeface="Montserrat"/>
                <a:ea typeface="Montserrat"/>
                <a:cs typeface="Montserrat"/>
                <a:sym typeface="Montserrat"/>
              </a:rPr>
              <a:t> fascinen, </a:t>
            </a:r>
            <a:r>
              <a:rPr lang="es-ES" sz="2800" dirty="0" err="1">
                <a:latin typeface="Montserrat"/>
                <a:ea typeface="Montserrat"/>
                <a:cs typeface="Montserrat"/>
                <a:sym typeface="Montserrat"/>
              </a:rPr>
              <a:t>ens</a:t>
            </a:r>
            <a:r>
              <a:rPr lang="es-ES" sz="2800" dirty="0">
                <a:latin typeface="Montserrat"/>
                <a:ea typeface="Montserrat"/>
                <a:cs typeface="Montserrat"/>
                <a:sym typeface="Montserrat"/>
              </a:rPr>
              <a:t> </a:t>
            </a:r>
            <a:r>
              <a:rPr lang="es-ES" sz="2800" dirty="0" err="1">
                <a:latin typeface="Montserrat"/>
                <a:ea typeface="Montserrat"/>
                <a:cs typeface="Montserrat"/>
                <a:sym typeface="Montserrat"/>
              </a:rPr>
              <a:t>atrauen</a:t>
            </a:r>
            <a:r>
              <a:rPr lang="es-ES" sz="2800" dirty="0">
                <a:latin typeface="Montserrat"/>
                <a:ea typeface="Montserrat"/>
                <a:cs typeface="Montserrat"/>
                <a:sym typeface="Montserrat"/>
              </a:rPr>
              <a:t>, </a:t>
            </a:r>
            <a:r>
              <a:rPr lang="es-ES" sz="2800" dirty="0" err="1">
                <a:latin typeface="Montserrat"/>
                <a:ea typeface="Montserrat"/>
                <a:cs typeface="Montserrat"/>
                <a:sym typeface="Montserrat"/>
              </a:rPr>
              <a:t>ens</a:t>
            </a:r>
            <a:r>
              <a:rPr lang="es-ES" sz="2800" dirty="0">
                <a:latin typeface="Montserrat"/>
                <a:ea typeface="Montserrat"/>
                <a:cs typeface="Montserrat"/>
                <a:sym typeface="Montserrat"/>
              </a:rPr>
              <a:t> captiven, </a:t>
            </a:r>
            <a:r>
              <a:rPr lang="es-ES" sz="2800" dirty="0" err="1">
                <a:latin typeface="Montserrat"/>
                <a:ea typeface="Montserrat"/>
                <a:cs typeface="Montserrat"/>
                <a:sym typeface="Montserrat"/>
              </a:rPr>
              <a:t>ens</a:t>
            </a:r>
            <a:r>
              <a:rPr lang="es-ES" sz="2800" dirty="0">
                <a:latin typeface="Montserrat"/>
                <a:ea typeface="Montserrat"/>
                <a:cs typeface="Montserrat"/>
                <a:sym typeface="Montserrat"/>
              </a:rPr>
              <a:t> eduquen, </a:t>
            </a:r>
            <a:r>
              <a:rPr lang="es-ES" sz="2800" dirty="0" err="1">
                <a:latin typeface="Montserrat"/>
                <a:ea typeface="Montserrat"/>
                <a:cs typeface="Montserrat"/>
                <a:sym typeface="Montserrat"/>
              </a:rPr>
              <a:t>ens</a:t>
            </a:r>
            <a:r>
              <a:rPr lang="es-ES" sz="2800" dirty="0">
                <a:latin typeface="Montserrat"/>
                <a:ea typeface="Montserrat"/>
                <a:cs typeface="Montserrat"/>
                <a:sym typeface="Montserrat"/>
              </a:rPr>
              <a:t> convencen…</a:t>
            </a:r>
            <a:r>
              <a:rPr lang="es-ES" sz="2800" b="1" dirty="0">
                <a:latin typeface="Montserrat"/>
                <a:ea typeface="Montserrat"/>
                <a:cs typeface="Montserrat"/>
                <a:sym typeface="Montserrat"/>
              </a:rPr>
              <a:t>Un (bon) </a:t>
            </a:r>
            <a:r>
              <a:rPr lang="es-ES" sz="2800" b="1" dirty="0" err="1">
                <a:latin typeface="Montserrat"/>
                <a:ea typeface="Montserrat"/>
                <a:cs typeface="Montserrat"/>
                <a:sym typeface="Montserrat"/>
              </a:rPr>
              <a:t>storytelling</a:t>
            </a:r>
            <a:r>
              <a:rPr lang="es-ES" sz="2800" b="1" dirty="0">
                <a:latin typeface="Montserrat"/>
                <a:ea typeface="Montserrat"/>
                <a:cs typeface="Montserrat"/>
                <a:sym typeface="Montserrat"/>
              </a:rPr>
              <a:t> </a:t>
            </a:r>
            <a:r>
              <a:rPr lang="es-ES" sz="2800" b="1" dirty="0" err="1">
                <a:latin typeface="Montserrat"/>
                <a:ea typeface="Montserrat"/>
                <a:cs typeface="Montserrat"/>
                <a:sym typeface="Montserrat"/>
              </a:rPr>
              <a:t>és</a:t>
            </a:r>
            <a:r>
              <a:rPr lang="es-ES" sz="2800" b="1" dirty="0">
                <a:latin typeface="Montserrat"/>
                <a:ea typeface="Montserrat"/>
                <a:cs typeface="Montserrat"/>
                <a:sym typeface="Montserrat"/>
              </a:rPr>
              <a:t> el que </a:t>
            </a:r>
            <a:r>
              <a:rPr lang="es-ES" sz="2800" b="1" dirty="0" err="1">
                <a:latin typeface="Montserrat"/>
                <a:ea typeface="Montserrat"/>
                <a:cs typeface="Montserrat"/>
                <a:sym typeface="Montserrat"/>
              </a:rPr>
              <a:t>ens</a:t>
            </a:r>
            <a:r>
              <a:rPr lang="es-ES" sz="2800" b="1" dirty="0">
                <a:latin typeface="Montserrat"/>
                <a:ea typeface="Montserrat"/>
                <a:cs typeface="Montserrat"/>
                <a:sym typeface="Montserrat"/>
              </a:rPr>
              <a:t> </a:t>
            </a:r>
            <a:r>
              <a:rPr lang="es-ES" sz="2800" b="1" dirty="0" err="1">
                <a:latin typeface="Montserrat"/>
                <a:ea typeface="Montserrat"/>
                <a:cs typeface="Montserrat"/>
                <a:sym typeface="Montserrat"/>
              </a:rPr>
              <a:t>permet</a:t>
            </a:r>
            <a:r>
              <a:rPr lang="es-ES" sz="2800" b="1" dirty="0">
                <a:latin typeface="Montserrat"/>
                <a:ea typeface="Montserrat"/>
                <a:cs typeface="Montserrat"/>
                <a:sym typeface="Montserrat"/>
              </a:rPr>
              <a:t> </a:t>
            </a:r>
            <a:r>
              <a:rPr lang="es-ES" sz="2800" b="1" dirty="0" err="1">
                <a:latin typeface="Montserrat"/>
                <a:ea typeface="Montserrat"/>
                <a:cs typeface="Montserrat"/>
                <a:sym typeface="Montserrat"/>
              </a:rPr>
              <a:t>deixar</a:t>
            </a:r>
            <a:r>
              <a:rPr lang="es-ES" sz="2800" b="1" dirty="0">
                <a:latin typeface="Montserrat"/>
                <a:ea typeface="Montserrat"/>
                <a:cs typeface="Montserrat"/>
                <a:sym typeface="Montserrat"/>
              </a:rPr>
              <a:t> </a:t>
            </a:r>
            <a:r>
              <a:rPr lang="es-ES" sz="2800" b="1" dirty="0" err="1">
                <a:latin typeface="Montserrat"/>
                <a:ea typeface="Montserrat"/>
                <a:cs typeface="Montserrat"/>
                <a:sym typeface="Montserrat"/>
              </a:rPr>
              <a:t>empremta</a:t>
            </a:r>
            <a:endParaRPr lang="es-ES" b="1" dirty="0">
              <a:latin typeface="Montserrat"/>
              <a:ea typeface="Montserrat"/>
              <a:cs typeface="Montserrat"/>
              <a:sym typeface="Montserrat"/>
            </a:endParaRPr>
          </a:p>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38</a:t>
            </a:fld>
            <a:endParaRPr lang="en-GB"/>
          </a:p>
        </p:txBody>
      </p:sp>
    </p:spTree>
    <p:extLst>
      <p:ext uri="{BB962C8B-B14F-4D97-AF65-F5344CB8AC3E}">
        <p14:creationId xmlns:p14="http://schemas.microsoft.com/office/powerpoint/2010/main" val="383598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7fc8d1e31_0_6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g277fc8d1e31_0_6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3" name="Google Shape;233;g277fc8d1e31_0_6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39</a:t>
            </a:fld>
            <a:endParaRPr/>
          </a:p>
        </p:txBody>
      </p:sp>
    </p:spTree>
    <p:extLst>
      <p:ext uri="{BB962C8B-B14F-4D97-AF65-F5344CB8AC3E}">
        <p14:creationId xmlns:p14="http://schemas.microsoft.com/office/powerpoint/2010/main" val="1039119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77fc8d1e31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77fc8d1e31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s-ES_tradnl" sz="1200" dirty="0">
                <a:latin typeface="Montserrat" pitchFamily="2" charset="77"/>
              </a:rPr>
              <a:t>Per </a:t>
            </a:r>
            <a:r>
              <a:rPr lang="es-ES_tradnl" sz="1200" dirty="0" err="1">
                <a:latin typeface="Montserrat" pitchFamily="2" charset="77"/>
              </a:rPr>
              <a:t>què</a:t>
            </a:r>
            <a:r>
              <a:rPr lang="es-ES_tradnl" sz="1200" dirty="0">
                <a:latin typeface="Montserrat" pitchFamily="2" charset="77"/>
              </a:rPr>
              <a:t>?</a:t>
            </a:r>
          </a:p>
          <a:p>
            <a:r>
              <a:rPr lang="es-ES_tradnl" sz="1200" dirty="0" err="1">
                <a:latin typeface="Montserrat" pitchFamily="2" charset="77"/>
              </a:rPr>
              <a:t>Bones</a:t>
            </a:r>
            <a:r>
              <a:rPr lang="es-ES_tradnl" sz="1200" dirty="0">
                <a:latin typeface="Montserrat" pitchFamily="2" charset="77"/>
              </a:rPr>
              <a:t> </a:t>
            </a:r>
            <a:r>
              <a:rPr lang="es-ES_tradnl" sz="1200" dirty="0" err="1">
                <a:latin typeface="Montserrat" pitchFamily="2" charset="77"/>
              </a:rPr>
              <a:t>històries</a:t>
            </a:r>
            <a:r>
              <a:rPr lang="es-ES_tradnl" sz="1200" dirty="0">
                <a:latin typeface="Montserrat" pitchFamily="2" charset="77"/>
              </a:rPr>
              <a:t> </a:t>
            </a:r>
            <a:r>
              <a:rPr lang="es-ES_tradnl" sz="1200" dirty="0" err="1">
                <a:latin typeface="Montserrat" pitchFamily="2" charset="77"/>
              </a:rPr>
              <a:t>guien</a:t>
            </a:r>
            <a:r>
              <a:rPr lang="es-ES_tradnl" sz="1200" dirty="0">
                <a:latin typeface="Montserrat" pitchFamily="2" charset="77"/>
              </a:rPr>
              <a:t> el </a:t>
            </a:r>
            <a:r>
              <a:rPr lang="es-ES_tradnl" sz="1200" dirty="0" err="1">
                <a:latin typeface="Montserrat" pitchFamily="2" charset="77"/>
              </a:rPr>
              <a:t>públic</a:t>
            </a:r>
            <a:r>
              <a:rPr lang="es-ES_tradnl" sz="1200" dirty="0">
                <a:latin typeface="Montserrat" pitchFamily="2" charset="77"/>
              </a:rPr>
              <a:t> </a:t>
            </a:r>
            <a:r>
              <a:rPr lang="es-ES_tradnl" sz="1200" dirty="0" err="1">
                <a:latin typeface="Montserrat" pitchFamily="2" charset="77"/>
              </a:rPr>
              <a:t>d'un</a:t>
            </a:r>
            <a:r>
              <a:rPr lang="es-ES_tradnl" sz="1200" dirty="0">
                <a:latin typeface="Montserrat" pitchFamily="2" charset="77"/>
              </a:rPr>
              <a:t> </a:t>
            </a:r>
            <a:r>
              <a:rPr lang="es-ES_tradnl" sz="1200" dirty="0" err="1">
                <a:latin typeface="Montserrat" pitchFamily="2" charset="77"/>
              </a:rPr>
              <a:t>punt</a:t>
            </a:r>
            <a:r>
              <a:rPr lang="es-ES_tradnl" sz="1200" dirty="0">
                <a:latin typeface="Montserrat" pitchFamily="2" charset="77"/>
              </a:rPr>
              <a:t> A </a:t>
            </a:r>
            <a:r>
              <a:rPr lang="es-ES_tradnl" sz="1200" dirty="0" err="1">
                <a:latin typeface="Montserrat" pitchFamily="2" charset="77"/>
              </a:rPr>
              <a:t>a</a:t>
            </a:r>
            <a:r>
              <a:rPr lang="es-ES_tradnl" sz="1200" dirty="0">
                <a:latin typeface="Montserrat" pitchFamily="2" charset="77"/>
              </a:rPr>
              <a:t> un </a:t>
            </a:r>
            <a:r>
              <a:rPr lang="es-ES_tradnl" sz="1200" dirty="0" err="1">
                <a:latin typeface="Montserrat" pitchFamily="2" charset="77"/>
              </a:rPr>
              <a:t>punt</a:t>
            </a:r>
            <a:r>
              <a:rPr lang="es-ES_tradnl" sz="1200" dirty="0">
                <a:latin typeface="Montserrat" pitchFamily="2" charset="77"/>
              </a:rPr>
              <a:t> B</a:t>
            </a:r>
          </a:p>
          <a:p>
            <a:r>
              <a:rPr lang="es-ES_tradnl" sz="1200" dirty="0">
                <a:latin typeface="Montserrat" pitchFamily="2" charset="77"/>
              </a:rPr>
              <a:t>Les </a:t>
            </a:r>
            <a:r>
              <a:rPr lang="es-ES_tradnl" sz="1200" dirty="0" err="1">
                <a:latin typeface="Montserrat" pitchFamily="2" charset="77"/>
              </a:rPr>
              <a:t>històries</a:t>
            </a:r>
            <a:r>
              <a:rPr lang="es-ES_tradnl" sz="1200" dirty="0">
                <a:latin typeface="Montserrat" pitchFamily="2" charset="77"/>
              </a:rPr>
              <a:t> generen </a:t>
            </a:r>
            <a:r>
              <a:rPr lang="es-ES_tradnl" sz="1200" dirty="0" err="1">
                <a:latin typeface="Montserrat" pitchFamily="2" charset="77"/>
              </a:rPr>
              <a:t>identificació</a:t>
            </a:r>
            <a:r>
              <a:rPr lang="es-ES_tradnl" sz="1200" dirty="0">
                <a:latin typeface="Montserrat" pitchFamily="2" charset="77"/>
              </a:rPr>
              <a:t> i </a:t>
            </a:r>
            <a:r>
              <a:rPr lang="es-ES_tradnl" sz="1200" dirty="0" err="1">
                <a:latin typeface="Montserrat" pitchFamily="2" charset="77"/>
              </a:rPr>
              <a:t>desperten</a:t>
            </a:r>
            <a:r>
              <a:rPr lang="es-ES_tradnl" sz="1200" dirty="0">
                <a:latin typeface="Montserrat" pitchFamily="2" charset="77"/>
              </a:rPr>
              <a:t> </a:t>
            </a:r>
            <a:r>
              <a:rPr lang="es-ES_tradnl" sz="1200" dirty="0" err="1">
                <a:latin typeface="Montserrat" pitchFamily="2" charset="77"/>
              </a:rPr>
              <a:t>emocions</a:t>
            </a:r>
            <a:r>
              <a:rPr lang="es-ES_tradnl" sz="1200" dirty="0">
                <a:latin typeface="Montserrat" pitchFamily="2" charset="77"/>
              </a:rPr>
              <a:t> i </a:t>
            </a:r>
            <a:r>
              <a:rPr lang="es-ES_tradnl" sz="1200" dirty="0" err="1">
                <a:latin typeface="Montserrat" pitchFamily="2" charset="77"/>
              </a:rPr>
              <a:t>això</a:t>
            </a:r>
            <a:r>
              <a:rPr lang="es-ES_tradnl" sz="1200" baseline="0" dirty="0">
                <a:latin typeface="Montserrat" pitchFamily="2" charset="77"/>
              </a:rPr>
              <a:t> </a:t>
            </a:r>
            <a:r>
              <a:rPr lang="es-ES_tradnl" sz="1200" dirty="0" err="1">
                <a:latin typeface="Montserrat" pitchFamily="2" charset="77"/>
              </a:rPr>
              <a:t>els</a:t>
            </a:r>
            <a:r>
              <a:rPr lang="es-ES_tradnl" sz="1200" dirty="0">
                <a:latin typeface="Montserrat" pitchFamily="2" charset="77"/>
              </a:rPr>
              <a:t> </a:t>
            </a:r>
            <a:r>
              <a:rPr lang="es-ES_tradnl" sz="1200" dirty="0" err="1">
                <a:latin typeface="Montserrat" pitchFamily="2" charset="77"/>
              </a:rPr>
              <a:t>sedueix</a:t>
            </a:r>
            <a:endParaRPr lang="es-ES_tradnl" sz="1200" dirty="0">
              <a:latin typeface="Montserrat" pitchFamily="2" charset="77"/>
            </a:endParaRPr>
          </a:p>
          <a:p>
            <a:pPr marL="0" lvl="0" indent="0" algn="l" rtl="0">
              <a:spcBef>
                <a:spcPts val="0"/>
              </a:spcBef>
              <a:spcAft>
                <a:spcPts val="0"/>
              </a:spcAft>
              <a:buNone/>
            </a:pPr>
            <a:endParaRPr dirty="0"/>
          </a:p>
        </p:txBody>
      </p:sp>
      <p:sp>
        <p:nvSpPr>
          <p:cNvPr id="203" name="Google Shape;203;g277fc8d1e31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40</a:t>
            </a:fld>
            <a:endParaRPr/>
          </a:p>
        </p:txBody>
      </p:sp>
    </p:spTree>
    <p:extLst>
      <p:ext uri="{BB962C8B-B14F-4D97-AF65-F5344CB8AC3E}">
        <p14:creationId xmlns:p14="http://schemas.microsoft.com/office/powerpoint/2010/main" val="1105649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77fc8d1e31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77fc8d1e31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dirty="0" err="1"/>
              <a:t>Tenint</a:t>
            </a:r>
            <a:r>
              <a:rPr lang="es-ES" dirty="0"/>
              <a:t> en </a:t>
            </a:r>
            <a:r>
              <a:rPr lang="es-ES" dirty="0" err="1"/>
              <a:t>compte</a:t>
            </a:r>
            <a:r>
              <a:rPr lang="es-ES" dirty="0"/>
              <a:t> </a:t>
            </a:r>
            <a:r>
              <a:rPr lang="es-ES" dirty="0" err="1"/>
              <a:t>aquests</a:t>
            </a:r>
            <a:r>
              <a:rPr lang="es-ES" dirty="0"/>
              <a:t> </a:t>
            </a:r>
            <a:r>
              <a:rPr lang="es-ES" dirty="0" err="1"/>
              <a:t>elements</a:t>
            </a:r>
            <a:r>
              <a:rPr lang="es-ES" dirty="0"/>
              <a:t>, i el que </a:t>
            </a:r>
            <a:r>
              <a:rPr lang="es-ES" dirty="0" err="1"/>
              <a:t>us</a:t>
            </a:r>
            <a:r>
              <a:rPr lang="es-ES" dirty="0"/>
              <a:t> he </a:t>
            </a:r>
            <a:r>
              <a:rPr lang="es-ES" dirty="0" err="1"/>
              <a:t>explicat</a:t>
            </a:r>
            <a:r>
              <a:rPr lang="es-ES" dirty="0"/>
              <a:t> </a:t>
            </a:r>
            <a:r>
              <a:rPr lang="es-ES" dirty="0" err="1"/>
              <a:t>abans</a:t>
            </a:r>
            <a:r>
              <a:rPr lang="es-ES" baseline="0" dirty="0"/>
              <a:t> de </a:t>
            </a:r>
            <a:r>
              <a:rPr lang="es-ES" baseline="0" dirty="0" err="1"/>
              <a:t>l’estructura</a:t>
            </a:r>
            <a:r>
              <a:rPr lang="es-ES" baseline="0" dirty="0"/>
              <a:t> del pitch, </a:t>
            </a:r>
            <a:r>
              <a:rPr lang="es-ES" baseline="0" dirty="0" err="1"/>
              <a:t>fixeu</a:t>
            </a:r>
            <a:r>
              <a:rPr lang="es-ES" baseline="0" dirty="0"/>
              <a:t>-vos </a:t>
            </a:r>
            <a:r>
              <a:rPr lang="es-ES" baseline="0" dirty="0" err="1"/>
              <a:t>com</a:t>
            </a:r>
            <a:r>
              <a:rPr lang="es-ES" baseline="0" dirty="0"/>
              <a:t> </a:t>
            </a:r>
            <a:r>
              <a:rPr lang="es-ES" baseline="0" dirty="0" err="1"/>
              <a:t>encaixen</a:t>
            </a:r>
            <a:endParaRPr dirty="0"/>
          </a:p>
        </p:txBody>
      </p:sp>
      <p:sp>
        <p:nvSpPr>
          <p:cNvPr id="383" name="Google Shape;383;g277fc8d1e31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41</a:t>
            </a:fld>
            <a:endParaRPr/>
          </a:p>
        </p:txBody>
      </p:sp>
    </p:spTree>
    <p:extLst>
      <p:ext uri="{BB962C8B-B14F-4D97-AF65-F5344CB8AC3E}">
        <p14:creationId xmlns:p14="http://schemas.microsoft.com/office/powerpoint/2010/main" val="2713592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a:t>
            </a:r>
            <a:r>
              <a:rPr lang="es-ES" baseline="0" dirty="0"/>
              <a:t> se trata de contarle y decirle, se trata de hacerle vivir, hacerle sentir algo, que atraviese su fibra</a:t>
            </a:r>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42</a:t>
            </a:fld>
            <a:endParaRPr lang="en-GB"/>
          </a:p>
        </p:txBody>
      </p:sp>
    </p:spTree>
    <p:extLst>
      <p:ext uri="{BB962C8B-B14F-4D97-AF65-F5344CB8AC3E}">
        <p14:creationId xmlns:p14="http://schemas.microsoft.com/office/powerpoint/2010/main" val="427775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43</a:t>
            </a:fld>
            <a:endParaRPr lang="en-GB"/>
          </a:p>
        </p:txBody>
      </p:sp>
    </p:spTree>
    <p:extLst>
      <p:ext uri="{BB962C8B-B14F-4D97-AF65-F5344CB8AC3E}">
        <p14:creationId xmlns:p14="http://schemas.microsoft.com/office/powerpoint/2010/main" val="4153370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44</a:t>
            </a:fld>
            <a:endParaRPr lang="en-GB"/>
          </a:p>
        </p:txBody>
      </p:sp>
    </p:spTree>
    <p:extLst>
      <p:ext uri="{BB962C8B-B14F-4D97-AF65-F5344CB8AC3E}">
        <p14:creationId xmlns:p14="http://schemas.microsoft.com/office/powerpoint/2010/main" val="1795499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51592704-3131-4CED-9462-360270BCFB58}" type="slidenum">
              <a:rPr lang="en-GB" smtClean="0"/>
              <a:t>45</a:t>
            </a:fld>
            <a:endParaRPr lang="en-GB"/>
          </a:p>
        </p:txBody>
      </p:sp>
    </p:spTree>
    <p:extLst>
      <p:ext uri="{BB962C8B-B14F-4D97-AF65-F5344CB8AC3E}">
        <p14:creationId xmlns:p14="http://schemas.microsoft.com/office/powerpoint/2010/main" val="2132798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592704-3131-4CED-9462-360270BCFB58}" type="slidenum">
              <a:rPr lang="en-GB" smtClean="0"/>
              <a:t>4</a:t>
            </a:fld>
            <a:endParaRPr lang="en-GB"/>
          </a:p>
        </p:txBody>
      </p:sp>
    </p:spTree>
    <p:extLst>
      <p:ext uri="{BB962C8B-B14F-4D97-AF65-F5344CB8AC3E}">
        <p14:creationId xmlns:p14="http://schemas.microsoft.com/office/powerpoint/2010/main" val="3503669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46</a:t>
            </a:fld>
            <a:endParaRPr lang="en-GB"/>
          </a:p>
        </p:txBody>
      </p:sp>
    </p:spTree>
    <p:extLst>
      <p:ext uri="{BB962C8B-B14F-4D97-AF65-F5344CB8AC3E}">
        <p14:creationId xmlns:p14="http://schemas.microsoft.com/office/powerpoint/2010/main" val="4142053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err="1"/>
              <a:t>Comparació</a:t>
            </a:r>
            <a:endParaRPr lang="es-ES_tradnl" dirty="0"/>
          </a:p>
        </p:txBody>
      </p:sp>
      <p:sp>
        <p:nvSpPr>
          <p:cNvPr id="4" name="Marcador de número de diapositiva 3"/>
          <p:cNvSpPr>
            <a:spLocks noGrp="1"/>
          </p:cNvSpPr>
          <p:nvPr>
            <p:ph type="sldNum" sz="quarter" idx="5"/>
          </p:nvPr>
        </p:nvSpPr>
        <p:spPr/>
        <p:txBody>
          <a:bodyPr/>
          <a:lstStyle/>
          <a:p>
            <a:fld id="{51592704-3131-4CED-9462-360270BCFB58}" type="slidenum">
              <a:rPr lang="en-GB" smtClean="0"/>
              <a:t>47</a:t>
            </a:fld>
            <a:endParaRPr lang="en-GB"/>
          </a:p>
        </p:txBody>
      </p:sp>
    </p:spTree>
    <p:extLst>
      <p:ext uri="{BB962C8B-B14F-4D97-AF65-F5344CB8AC3E}">
        <p14:creationId xmlns:p14="http://schemas.microsoft.com/office/powerpoint/2010/main" val="5513066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48</a:t>
            </a:fld>
            <a:endParaRPr lang="en-GB"/>
          </a:p>
        </p:txBody>
      </p:sp>
    </p:spTree>
    <p:extLst>
      <p:ext uri="{BB962C8B-B14F-4D97-AF65-F5344CB8AC3E}">
        <p14:creationId xmlns:p14="http://schemas.microsoft.com/office/powerpoint/2010/main" val="14953789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77fc8d1e31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77fc8d1e31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277fc8d1e31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49</a:t>
            </a:fld>
            <a:endParaRPr/>
          </a:p>
        </p:txBody>
      </p:sp>
    </p:spTree>
    <p:extLst>
      <p:ext uri="{BB962C8B-B14F-4D97-AF65-F5344CB8AC3E}">
        <p14:creationId xmlns:p14="http://schemas.microsoft.com/office/powerpoint/2010/main" val="682152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51</a:t>
            </a:fld>
            <a:endParaRPr lang="en-GB"/>
          </a:p>
        </p:txBody>
      </p:sp>
    </p:spTree>
    <p:extLst>
      <p:ext uri="{BB962C8B-B14F-4D97-AF65-F5344CB8AC3E}">
        <p14:creationId xmlns:p14="http://schemas.microsoft.com/office/powerpoint/2010/main" val="2757271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una</a:t>
            </a:r>
            <a:r>
              <a:rPr lang="es-ES" baseline="0" dirty="0"/>
              <a:t> comunicación interpersonal, el primer que </a:t>
            </a:r>
            <a:r>
              <a:rPr lang="es-ES" baseline="0" dirty="0" err="1"/>
              <a:t>percep</a:t>
            </a:r>
            <a:r>
              <a:rPr lang="es-ES" baseline="0" dirty="0"/>
              <a:t> el </a:t>
            </a:r>
            <a:r>
              <a:rPr lang="es-ES" baseline="0" dirty="0" err="1"/>
              <a:t>cervell</a:t>
            </a:r>
            <a:r>
              <a:rPr lang="es-ES" baseline="0" dirty="0"/>
              <a:t> del receptor </a:t>
            </a:r>
            <a:r>
              <a:rPr lang="es-ES" baseline="0" dirty="0" err="1"/>
              <a:t>és</a:t>
            </a:r>
            <a:r>
              <a:rPr lang="es-ES" baseline="0" dirty="0"/>
              <a:t> el </a:t>
            </a:r>
            <a:r>
              <a:rPr lang="es-ES" baseline="0" dirty="0" err="1"/>
              <a:t>missatge</a:t>
            </a:r>
            <a:r>
              <a:rPr lang="es-ES" baseline="0" dirty="0"/>
              <a:t> corporal, </a:t>
            </a:r>
            <a:r>
              <a:rPr lang="es-ES" baseline="0" dirty="0" err="1"/>
              <a:t>després</a:t>
            </a:r>
            <a:r>
              <a:rPr lang="es-ES" baseline="0" dirty="0"/>
              <a:t> el </a:t>
            </a:r>
            <a:r>
              <a:rPr lang="es-ES" baseline="0" dirty="0" err="1"/>
              <a:t>paraverbal</a:t>
            </a:r>
            <a:r>
              <a:rPr lang="es-ES" baseline="0" dirty="0"/>
              <a:t> i </a:t>
            </a:r>
            <a:r>
              <a:rPr lang="es-ES" baseline="0" dirty="0" err="1"/>
              <a:t>finalment</a:t>
            </a:r>
            <a:r>
              <a:rPr lang="es-ES" baseline="0" dirty="0"/>
              <a:t> el verbal</a:t>
            </a:r>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52</a:t>
            </a:fld>
            <a:endParaRPr lang="en-GB"/>
          </a:p>
        </p:txBody>
      </p:sp>
    </p:spTree>
    <p:extLst>
      <p:ext uri="{BB962C8B-B14F-4D97-AF65-F5344CB8AC3E}">
        <p14:creationId xmlns:p14="http://schemas.microsoft.com/office/powerpoint/2010/main" val="2830101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Montserrat" panose="020B0604020202020204" charset="0"/>
              </a:rPr>
              <a:t>El </a:t>
            </a:r>
            <a:r>
              <a:rPr lang="es-ES" sz="1200" dirty="0" err="1">
                <a:latin typeface="Montserrat" panose="020B0604020202020204" charset="0"/>
              </a:rPr>
              <a:t>llenguatge</a:t>
            </a:r>
            <a:r>
              <a:rPr lang="es-ES" sz="1200" dirty="0">
                <a:latin typeface="Montserrat" panose="020B0604020202020204" charset="0"/>
              </a:rPr>
              <a:t> corporal ha de </a:t>
            </a:r>
            <a:r>
              <a:rPr lang="es-ES" sz="1200" dirty="0" err="1">
                <a:latin typeface="Montserrat" panose="020B0604020202020204" charset="0"/>
              </a:rPr>
              <a:t>reforçar</a:t>
            </a:r>
            <a:r>
              <a:rPr lang="es-ES" sz="1200" dirty="0">
                <a:latin typeface="Montserrat" panose="020B0604020202020204" charset="0"/>
              </a:rPr>
              <a:t> el </a:t>
            </a:r>
            <a:r>
              <a:rPr lang="es-ES" sz="1200" dirty="0" err="1">
                <a:latin typeface="Montserrat" panose="020B0604020202020204" charset="0"/>
              </a:rPr>
              <a:t>paper</a:t>
            </a:r>
            <a:r>
              <a:rPr lang="es-ES" sz="1200" dirty="0">
                <a:latin typeface="Montserrat" panose="020B0604020202020204" charset="0"/>
              </a:rPr>
              <a:t> que </a:t>
            </a:r>
            <a:r>
              <a:rPr lang="es-ES" sz="1200" dirty="0" err="1">
                <a:latin typeface="Montserrat" panose="020B0604020202020204" charset="0"/>
              </a:rPr>
              <a:t>estàs</a:t>
            </a:r>
            <a:r>
              <a:rPr lang="es-ES" sz="1200" dirty="0">
                <a:latin typeface="Montserrat" panose="020B0604020202020204" charset="0"/>
              </a:rPr>
              <a:t> </a:t>
            </a:r>
            <a:r>
              <a:rPr lang="es-ES" sz="1200" dirty="0" err="1">
                <a:latin typeface="Montserrat" panose="020B0604020202020204" charset="0"/>
              </a:rPr>
              <a:t>representant</a:t>
            </a:r>
            <a:r>
              <a:rPr lang="es-ES" sz="1200" dirty="0">
                <a:latin typeface="Montserrat" panose="020B0604020202020204" charset="0"/>
              </a:rPr>
              <a:t>.</a:t>
            </a:r>
          </a:p>
          <a:p>
            <a:endParaRPr lang="es-ES" baseline="0" dirty="0"/>
          </a:p>
          <a:p>
            <a:r>
              <a:rPr lang="es-ES" baseline="0" dirty="0"/>
              <a:t>MIRADA: </a:t>
            </a:r>
            <a:r>
              <a:rPr lang="es-ES" baseline="0" dirty="0" err="1"/>
              <a:t>mireu</a:t>
            </a:r>
            <a:r>
              <a:rPr lang="es-ES" baseline="0" dirty="0"/>
              <a:t> </a:t>
            </a:r>
            <a:r>
              <a:rPr lang="es-ES" baseline="0" dirty="0" err="1"/>
              <a:t>els</a:t>
            </a:r>
            <a:r>
              <a:rPr lang="es-ES" baseline="0" dirty="0"/>
              <a:t> </a:t>
            </a:r>
            <a:r>
              <a:rPr lang="es-ES" baseline="0" dirty="0" err="1"/>
              <a:t>inversors</a:t>
            </a:r>
            <a:r>
              <a:rPr lang="es-ES" baseline="0" dirty="0"/>
              <a:t> </a:t>
            </a:r>
            <a:r>
              <a:rPr lang="es-ES" baseline="0" dirty="0" err="1"/>
              <a:t>als</a:t>
            </a:r>
            <a:r>
              <a:rPr lang="es-ES" baseline="0" dirty="0"/>
              <a:t> </a:t>
            </a:r>
            <a:r>
              <a:rPr lang="es-ES" baseline="0" dirty="0" err="1"/>
              <a:t>ulls</a:t>
            </a:r>
            <a:r>
              <a:rPr lang="es-ES" baseline="0" dirty="0"/>
              <a:t>, en el centre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err="1"/>
              <a:t>MANS</a:t>
            </a:r>
            <a:r>
              <a:rPr lang="es-ES" baseline="0" dirty="0"/>
              <a:t>: </a:t>
            </a:r>
            <a:r>
              <a:rPr lang="es-ES" baseline="0" dirty="0" err="1"/>
              <a:t>Mostra</a:t>
            </a:r>
            <a:r>
              <a:rPr lang="es-ES" baseline="0" dirty="0"/>
              <a:t> les palmes de les </a:t>
            </a:r>
            <a:r>
              <a:rPr lang="es-ES" baseline="0" dirty="0" err="1"/>
              <a:t>teve</a:t>
            </a:r>
            <a:r>
              <a:rPr lang="es-ES" baseline="0" dirty="0"/>
              <a:t> </a:t>
            </a:r>
            <a:r>
              <a:rPr lang="es-ES" baseline="0" dirty="0" err="1"/>
              <a:t>mans</a:t>
            </a:r>
            <a:endParaRPr lang="es-ES" dirty="0"/>
          </a:p>
          <a:p>
            <a:r>
              <a:rPr lang="es-ES" baseline="0" dirty="0" err="1"/>
              <a:t>COS</a:t>
            </a:r>
            <a:r>
              <a:rPr lang="es-ES" baseline="0" dirty="0"/>
              <a:t>: postura </a:t>
            </a:r>
            <a:r>
              <a:rPr lang="es-ES" baseline="0" dirty="0" err="1"/>
              <a:t>erquida</a:t>
            </a:r>
            <a:r>
              <a:rPr lang="es-ES" baseline="0" dirty="0"/>
              <a:t> i </a:t>
            </a:r>
            <a:r>
              <a:rPr lang="es-ES" baseline="0" dirty="0" err="1"/>
              <a:t>mou</a:t>
            </a:r>
            <a:r>
              <a:rPr lang="es-ES" baseline="0" dirty="0"/>
              <a:t>-te per </a:t>
            </a:r>
            <a:r>
              <a:rPr lang="es-ES" baseline="0" dirty="0" err="1"/>
              <a:t>l’espai</a:t>
            </a:r>
            <a:r>
              <a:rPr lang="es-ES" baseline="0" dirty="0"/>
              <a:t> a </a:t>
            </a:r>
            <a:r>
              <a:rPr lang="es-ES" baseline="0" dirty="0" err="1"/>
              <a:t>poc</a:t>
            </a:r>
            <a:r>
              <a:rPr lang="es-ES" baseline="0" dirty="0"/>
              <a:t> a </a:t>
            </a:r>
            <a:r>
              <a:rPr lang="es-ES" baseline="0" dirty="0" err="1"/>
              <a:t>poc</a:t>
            </a:r>
            <a:r>
              <a:rPr lang="es-ES" baseline="0" dirty="0"/>
              <a:t>: </a:t>
            </a:r>
            <a:r>
              <a:rPr lang="es-ES" baseline="0" dirty="0" err="1"/>
              <a:t>amb</a:t>
            </a:r>
            <a:r>
              <a:rPr lang="es-ES" baseline="0" dirty="0"/>
              <a:t> </a:t>
            </a:r>
            <a:r>
              <a:rPr lang="es-ES" baseline="0" dirty="0" err="1"/>
              <a:t>confiança</a:t>
            </a:r>
            <a:r>
              <a:rPr lang="es-ES" baseline="0" dirty="0"/>
              <a:t>, </a:t>
            </a:r>
            <a:r>
              <a:rPr lang="es-ES" baseline="0" dirty="0" err="1"/>
              <a:t>tranquilament</a:t>
            </a:r>
            <a:r>
              <a:rPr lang="es-ES" baseline="0" dirty="0"/>
              <a:t>..</a:t>
            </a:r>
          </a:p>
          <a:p>
            <a:endParaRPr lang="es-ES" dirty="0"/>
          </a:p>
          <a:p>
            <a:pPr marL="0" indent="0">
              <a:buFontTx/>
              <a:buNone/>
            </a:pPr>
            <a:endParaRPr lang="es-ES" baseline="0" dirty="0"/>
          </a:p>
          <a:p>
            <a:pPr marL="171450" indent="-171450">
              <a:buFontTx/>
              <a:buChar char="-"/>
            </a:pPr>
            <a:endParaRPr lang="es-ES" baseline="0" dirty="0"/>
          </a:p>
          <a:p>
            <a:pPr marL="171450" indent="-171450">
              <a:buFontTx/>
              <a:buChar char="-"/>
            </a:pPr>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53</a:t>
            </a:fld>
            <a:endParaRPr lang="en-GB"/>
          </a:p>
        </p:txBody>
      </p:sp>
    </p:spTree>
    <p:extLst>
      <p:ext uri="{BB962C8B-B14F-4D97-AF65-F5344CB8AC3E}">
        <p14:creationId xmlns:p14="http://schemas.microsoft.com/office/powerpoint/2010/main" val="39479791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a:t>
            </a:r>
            <a:r>
              <a:rPr lang="es-ES" dirty="0" err="1"/>
              <a:t>principi</a:t>
            </a:r>
            <a:r>
              <a:rPr lang="es-ES" dirty="0"/>
              <a:t> </a:t>
            </a:r>
            <a:r>
              <a:rPr lang="es-ES" dirty="0" err="1"/>
              <a:t>molt</a:t>
            </a:r>
            <a:r>
              <a:rPr lang="es-ES" dirty="0"/>
              <a:t> emocional</a:t>
            </a:r>
          </a:p>
          <a:p>
            <a:r>
              <a:rPr lang="es-ES" dirty="0" err="1"/>
              <a:t>Validació</a:t>
            </a:r>
            <a:r>
              <a:rPr lang="es-ES" dirty="0"/>
              <a:t>: racional</a:t>
            </a:r>
          </a:p>
          <a:p>
            <a:r>
              <a:rPr lang="es-ES" dirty="0"/>
              <a:t>I </a:t>
            </a:r>
            <a:r>
              <a:rPr lang="es-ES" dirty="0" err="1"/>
              <a:t>després</a:t>
            </a:r>
            <a:r>
              <a:rPr lang="es-ES" dirty="0"/>
              <a:t> </a:t>
            </a:r>
            <a:r>
              <a:rPr lang="es-ES" dirty="0" err="1"/>
              <a:t>altre</a:t>
            </a:r>
            <a:r>
              <a:rPr lang="es-ES" dirty="0"/>
              <a:t> </a:t>
            </a:r>
            <a:r>
              <a:rPr lang="es-ES" dirty="0" err="1"/>
              <a:t>cop</a:t>
            </a:r>
            <a:r>
              <a:rPr lang="es-ES" dirty="0"/>
              <a:t> emocional</a:t>
            </a:r>
          </a:p>
          <a:p>
            <a:endParaRPr lang="es-ES" dirty="0"/>
          </a:p>
          <a:p>
            <a:r>
              <a:rPr lang="es-ES" dirty="0" err="1"/>
              <a:t>Canvia</a:t>
            </a:r>
            <a:r>
              <a:rPr lang="es-ES" baseline="0" dirty="0"/>
              <a:t> de </a:t>
            </a:r>
            <a:r>
              <a:rPr lang="es-ES" baseline="0" dirty="0" err="1"/>
              <a:t>veu</a:t>
            </a:r>
            <a:r>
              <a:rPr lang="es-ES" baseline="0" dirty="0"/>
              <a:t>:</a:t>
            </a:r>
            <a:r>
              <a:rPr lang="es-ES" dirty="0"/>
              <a:t> </a:t>
            </a:r>
            <a:r>
              <a:rPr lang="es-ES" dirty="0" err="1"/>
              <a:t>quan</a:t>
            </a:r>
            <a:r>
              <a:rPr lang="es-ES" dirty="0"/>
              <a:t> </a:t>
            </a:r>
            <a:r>
              <a:rPr lang="es-ES" dirty="0" err="1"/>
              <a:t>vull</a:t>
            </a:r>
            <a:r>
              <a:rPr lang="es-ES" dirty="0"/>
              <a:t> ser </a:t>
            </a:r>
            <a:r>
              <a:rPr lang="es-ES" dirty="0" err="1"/>
              <a:t>més</a:t>
            </a:r>
            <a:r>
              <a:rPr lang="es-ES" dirty="0"/>
              <a:t> </a:t>
            </a:r>
            <a:r>
              <a:rPr lang="es-ES" dirty="0" err="1"/>
              <a:t>propera</a:t>
            </a:r>
            <a:r>
              <a:rPr lang="es-ES" baseline="0" dirty="0"/>
              <a:t>, parlo </a:t>
            </a:r>
            <a:r>
              <a:rPr lang="es-ES" baseline="0" dirty="0" err="1"/>
              <a:t>més</a:t>
            </a:r>
            <a:r>
              <a:rPr lang="es-ES" baseline="0" dirty="0"/>
              <a:t> </a:t>
            </a:r>
            <a:r>
              <a:rPr lang="es-ES" baseline="0" dirty="0" err="1"/>
              <a:t>lent</a:t>
            </a:r>
            <a:r>
              <a:rPr lang="es-ES" baseline="0" dirty="0"/>
              <a:t>, </a:t>
            </a:r>
            <a:r>
              <a:rPr lang="es-ES" baseline="0" dirty="0" err="1"/>
              <a:t>més</a:t>
            </a:r>
            <a:r>
              <a:rPr lang="es-ES" baseline="0" dirty="0"/>
              <a:t> </a:t>
            </a:r>
            <a:r>
              <a:rPr lang="es-ES" baseline="0" dirty="0" err="1"/>
              <a:t>suau</a:t>
            </a:r>
            <a:r>
              <a:rPr lang="es-ES" baseline="0" dirty="0"/>
              <a:t>… per la </a:t>
            </a:r>
            <a:r>
              <a:rPr lang="es-ES" baseline="0" dirty="0" err="1"/>
              <a:t>solució</a:t>
            </a:r>
            <a:r>
              <a:rPr lang="es-ES" baseline="0" dirty="0"/>
              <a:t>, </a:t>
            </a:r>
            <a:r>
              <a:rPr lang="es-ES" baseline="0" dirty="0" err="1"/>
              <a:t>més</a:t>
            </a:r>
            <a:r>
              <a:rPr lang="es-ES" baseline="0" dirty="0"/>
              <a:t> clara, </a:t>
            </a:r>
            <a:r>
              <a:rPr lang="es-ES" baseline="0" dirty="0" err="1"/>
              <a:t>més</a:t>
            </a:r>
            <a:r>
              <a:rPr lang="es-ES" baseline="0" dirty="0"/>
              <a:t> </a:t>
            </a:r>
            <a:r>
              <a:rPr lang="es-ES" baseline="0" dirty="0" err="1"/>
              <a:t>alt</a:t>
            </a:r>
            <a:r>
              <a:rPr lang="es-ES" baseline="0" dirty="0"/>
              <a:t>... </a:t>
            </a:r>
            <a:r>
              <a:rPr lang="en-US" sz="1200" b="0" i="0" kern="1200" dirty="0" err="1">
                <a:solidFill>
                  <a:schemeClr val="tx1"/>
                </a:solidFill>
                <a:effectLst/>
                <a:latin typeface="+mn-lt"/>
                <a:ea typeface="+mn-ea"/>
                <a:cs typeface="+mn-cs"/>
              </a:rPr>
              <a:t>És</a:t>
            </a:r>
            <a:r>
              <a:rPr lang="en-US" sz="1200" b="0" i="0" kern="1200" dirty="0">
                <a:solidFill>
                  <a:schemeClr val="tx1"/>
                </a:solidFill>
                <a:effectLst/>
                <a:latin typeface="+mn-lt"/>
                <a:ea typeface="+mn-ea"/>
                <a:cs typeface="+mn-cs"/>
              </a:rPr>
              <a:t> Durant </a:t>
            </a:r>
            <a:r>
              <a:rPr lang="en-US" sz="1200" b="0" i="0" kern="1200" dirty="0" err="1">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silenci</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l’audiencia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realment</a:t>
            </a:r>
            <a:r>
              <a:rPr lang="en-US" sz="1200" b="0" i="0" kern="1200" dirty="0">
                <a:solidFill>
                  <a:schemeClr val="tx1"/>
                </a:solidFill>
                <a:effectLst/>
                <a:latin typeface="+mn-lt"/>
                <a:ea typeface="+mn-ea"/>
                <a:cs typeface="+mn-cs"/>
              </a:rPr>
              <a:t> pot pair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sentir</a:t>
            </a:r>
            <a:r>
              <a:rPr lang="en-US" sz="1200" b="0" i="0" kern="1200" dirty="0">
                <a:solidFill>
                  <a:schemeClr val="tx1"/>
                </a:solidFill>
                <a:effectLst/>
                <a:latin typeface="+mn-lt"/>
                <a:ea typeface="+mn-ea"/>
                <a:cs typeface="+mn-cs"/>
              </a:rPr>
              <a:t>. Fes </a:t>
            </a:r>
            <a:r>
              <a:rPr lang="en-US" sz="1200" b="0" i="0" kern="1200" dirty="0" err="1">
                <a:solidFill>
                  <a:schemeClr val="tx1"/>
                </a:solidFill>
                <a:effectLst/>
                <a:latin typeface="+mn-lt"/>
                <a:ea typeface="+mn-ea"/>
                <a:cs typeface="+mn-cs"/>
              </a:rPr>
              <a:t>servir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una</a:t>
            </a:r>
            <a:r>
              <a:rPr lang="en-US" sz="1200" b="0" i="0" kern="1200" dirty="0">
                <a:solidFill>
                  <a:schemeClr val="tx1"/>
                </a:solidFill>
                <a:effectLst/>
                <a:latin typeface="+mn-lt"/>
                <a:ea typeface="+mn-ea"/>
                <a:cs typeface="+mn-cs"/>
              </a:rPr>
              <a:t> pausa </a:t>
            </a:r>
            <a:r>
              <a:rPr lang="en-US" sz="1200" b="0" i="0" kern="1200" dirty="0" err="1">
                <a:solidFill>
                  <a:schemeClr val="tx1"/>
                </a:solidFill>
                <a:effectLst/>
                <a:latin typeface="+mn-lt"/>
                <a:ea typeface="+mn-ea"/>
                <a:cs typeface="+mn-cs"/>
              </a:rPr>
              <a:t>dramàtica</a:t>
            </a:r>
            <a:r>
              <a:rPr lang="en-US" sz="1200" b="0" i="0" kern="1200" dirty="0">
                <a:solidFill>
                  <a:schemeClr val="tx1"/>
                </a:solidFill>
                <a:effectLst/>
                <a:latin typeface="+mn-lt"/>
                <a:ea typeface="+mn-ea"/>
                <a:cs typeface="+mn-cs"/>
              </a:rPr>
              <a:t> per </a:t>
            </a:r>
            <a:r>
              <a:rPr lang="en-US" sz="1200" b="0" i="0" kern="1200" dirty="0" err="1">
                <a:solidFill>
                  <a:schemeClr val="tx1"/>
                </a:solidFill>
                <a:effectLst/>
                <a:latin typeface="+mn-lt"/>
                <a:ea typeface="+mn-ea"/>
                <a:cs typeface="+mn-cs"/>
              </a:rPr>
              <a:t>emfatitzar</a:t>
            </a:r>
            <a:r>
              <a:rPr lang="en-US" sz="1200" b="0" i="0" kern="1200" dirty="0">
                <a:solidFill>
                  <a:schemeClr val="tx1"/>
                </a:solidFill>
                <a:effectLst/>
                <a:latin typeface="+mn-lt"/>
                <a:ea typeface="+mn-ea"/>
                <a:cs typeface="+mn-cs"/>
              </a:rPr>
              <a:t> certs punts de la </a:t>
            </a:r>
            <a:r>
              <a:rPr lang="en-US" sz="1200" b="0" i="0" kern="1200" dirty="0" err="1">
                <a:solidFill>
                  <a:schemeClr val="tx1"/>
                </a:solidFill>
                <a:effectLst/>
                <a:latin typeface="+mn-lt"/>
                <a:ea typeface="+mn-ea"/>
                <a:cs typeface="+mn-cs"/>
              </a:rPr>
              <a:t>història</a:t>
            </a:r>
            <a:r>
              <a:rPr lang="en-US" sz="1200" b="0" i="0" kern="1200" dirty="0">
                <a:solidFill>
                  <a:schemeClr val="tx1"/>
                </a:solidFill>
                <a:effectLst/>
                <a:latin typeface="+mn-lt"/>
                <a:ea typeface="+mn-ea"/>
                <a:cs typeface="+mn-cs"/>
              </a:rPr>
              <a:t>….</a:t>
            </a:r>
          </a:p>
          <a:p>
            <a:endParaRPr lang="es-ES" baseline="0" dirty="0"/>
          </a:p>
          <a:p>
            <a:pPr marL="0" indent="0">
              <a:buFontTx/>
              <a:buNone/>
            </a:pPr>
            <a:r>
              <a:rPr lang="es-ES" baseline="0" dirty="0"/>
              <a:t>Destaca les </a:t>
            </a:r>
            <a:r>
              <a:rPr lang="es-ES" baseline="0" dirty="0" err="1"/>
              <a:t>paraules</a:t>
            </a:r>
            <a:r>
              <a:rPr lang="es-ES" baseline="0" dirty="0"/>
              <a:t> </a:t>
            </a:r>
            <a:r>
              <a:rPr lang="es-ES" baseline="0" dirty="0" err="1"/>
              <a:t>importants</a:t>
            </a:r>
            <a:r>
              <a:rPr lang="es-ES" baseline="0" dirty="0"/>
              <a:t>, varia el to de </a:t>
            </a:r>
            <a:r>
              <a:rPr lang="es-ES" baseline="0" dirty="0" err="1"/>
              <a:t>veu</a:t>
            </a:r>
            <a:r>
              <a:rPr lang="es-ES" baseline="0" dirty="0"/>
              <a:t>, </a:t>
            </a:r>
            <a:r>
              <a:rPr lang="es-ES" baseline="0" dirty="0" err="1"/>
              <a:t>canvia</a:t>
            </a:r>
            <a:r>
              <a:rPr lang="es-ES" baseline="0" dirty="0"/>
              <a:t> el ritme del </a:t>
            </a:r>
            <a:r>
              <a:rPr lang="es-ES" baseline="0" dirty="0" err="1"/>
              <a:t>discurs</a:t>
            </a:r>
            <a:r>
              <a:rPr lang="es-ES" baseline="0" dirty="0"/>
              <a:t>, </a:t>
            </a:r>
            <a:r>
              <a:rPr lang="es-ES" baseline="0" dirty="0" err="1"/>
              <a:t>utilitza</a:t>
            </a:r>
            <a:r>
              <a:rPr lang="es-ES" baseline="0" dirty="0"/>
              <a:t> les pauses </a:t>
            </a:r>
            <a:r>
              <a:rPr lang="es-ES" baseline="0" dirty="0" err="1"/>
              <a:t>abans</a:t>
            </a:r>
            <a:r>
              <a:rPr lang="es-ES" baseline="0" dirty="0"/>
              <a:t> i </a:t>
            </a:r>
            <a:r>
              <a:rPr lang="es-ES" baseline="0" dirty="0" err="1"/>
              <a:t>després</a:t>
            </a:r>
            <a:r>
              <a:rPr lang="es-ES" baseline="0" dirty="0"/>
              <a:t> de les idees </a:t>
            </a:r>
            <a:r>
              <a:rPr lang="es-ES" baseline="0" dirty="0" err="1"/>
              <a:t>importants</a:t>
            </a:r>
            <a:r>
              <a:rPr lang="es-ES" baseline="0" dirty="0"/>
              <a:t>… La </a:t>
            </a:r>
            <a:r>
              <a:rPr lang="es-ES" baseline="0" dirty="0" err="1"/>
              <a:t>teva</a:t>
            </a:r>
            <a:r>
              <a:rPr lang="es-ES" baseline="0" dirty="0"/>
              <a:t> </a:t>
            </a:r>
            <a:r>
              <a:rPr lang="es-ES" baseline="0" dirty="0" err="1"/>
              <a:t>veu</a:t>
            </a:r>
            <a:r>
              <a:rPr lang="es-ES" baseline="0" dirty="0"/>
              <a:t> </a:t>
            </a:r>
            <a:r>
              <a:rPr lang="es-ES" baseline="0" dirty="0" err="1"/>
              <a:t>és</a:t>
            </a:r>
            <a:r>
              <a:rPr lang="es-ES" baseline="0" dirty="0"/>
              <a:t> una guía que </a:t>
            </a:r>
            <a:r>
              <a:rPr lang="es-ES" baseline="0" dirty="0" err="1"/>
              <a:t>ajuda</a:t>
            </a:r>
            <a:r>
              <a:rPr lang="es-ES" baseline="0" dirty="0"/>
              <a:t> a </a:t>
            </a:r>
            <a:r>
              <a:rPr lang="es-ES" baseline="0" dirty="0" err="1"/>
              <a:t>canviar</a:t>
            </a:r>
            <a:r>
              <a:rPr lang="es-ES" baseline="0" dirty="0"/>
              <a:t> </a:t>
            </a:r>
            <a:r>
              <a:rPr lang="es-ES" baseline="0" dirty="0" err="1"/>
              <a:t>l’estat</a:t>
            </a:r>
            <a:r>
              <a:rPr lang="es-ES" baseline="0" dirty="0"/>
              <a:t> </a:t>
            </a:r>
            <a:r>
              <a:rPr lang="es-ES" baseline="0" dirty="0" err="1"/>
              <a:t>d’anim</a:t>
            </a:r>
            <a:r>
              <a:rPr lang="es-ES" baseline="0" dirty="0"/>
              <a:t> del receptor.</a:t>
            </a:r>
          </a:p>
          <a:p>
            <a:pPr marL="171450" indent="-171450">
              <a:buFontTx/>
              <a:buChar char="-"/>
            </a:pPr>
            <a:endParaRPr lang="es-ES" baseline="0"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171450" indent="-171450">
              <a:buFontTx/>
              <a:buChar char="-"/>
            </a:pPr>
            <a:endParaRPr lang="es-ES" baseline="0" dirty="0"/>
          </a:p>
          <a:p>
            <a:pPr marL="171450" indent="-171450">
              <a:buFontTx/>
              <a:buChar char="-"/>
            </a:pPr>
            <a:endParaRPr lang="es-ES" baseline="0" dirty="0"/>
          </a:p>
          <a:p>
            <a:pPr marL="171450" indent="-171450">
              <a:buFontTx/>
              <a:buChar char="-"/>
            </a:pPr>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54</a:t>
            </a:fld>
            <a:endParaRPr lang="en-GB"/>
          </a:p>
        </p:txBody>
      </p:sp>
    </p:spTree>
    <p:extLst>
      <p:ext uri="{BB962C8B-B14F-4D97-AF65-F5344CB8AC3E}">
        <p14:creationId xmlns:p14="http://schemas.microsoft.com/office/powerpoint/2010/main" val="3757380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55</a:t>
            </a:fld>
            <a:endParaRPr lang="en-GB"/>
          </a:p>
        </p:txBody>
      </p:sp>
    </p:spTree>
    <p:extLst>
      <p:ext uri="{BB962C8B-B14F-4D97-AF65-F5344CB8AC3E}">
        <p14:creationId xmlns:p14="http://schemas.microsoft.com/office/powerpoint/2010/main" val="4279611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Segons</a:t>
            </a:r>
            <a:r>
              <a:rPr lang="es-ES" dirty="0"/>
              <a:t> </a:t>
            </a:r>
            <a:r>
              <a:rPr lang="es-ES" dirty="0" err="1"/>
              <a:t>Kuppers</a:t>
            </a:r>
            <a:r>
              <a:rPr lang="es-ES" dirty="0"/>
              <a:t>, el </a:t>
            </a:r>
            <a:r>
              <a:rPr lang="es-ES" dirty="0" err="1"/>
              <a:t>teu</a:t>
            </a:r>
            <a:r>
              <a:rPr lang="es-ES" dirty="0"/>
              <a:t> VALOR: </a:t>
            </a:r>
            <a:r>
              <a:rPr lang="es-ES" dirty="0" err="1"/>
              <a:t>és</a:t>
            </a:r>
            <a:r>
              <a:rPr lang="es-ES" dirty="0"/>
              <a:t> igual a la la suma </a:t>
            </a:r>
            <a:r>
              <a:rPr lang="es-ES" dirty="0" err="1"/>
              <a:t>dels</a:t>
            </a:r>
            <a:r>
              <a:rPr lang="es-ES" dirty="0"/>
              <a:t> </a:t>
            </a:r>
            <a:r>
              <a:rPr lang="es-ES" dirty="0" err="1"/>
              <a:t>teus</a:t>
            </a:r>
            <a:r>
              <a:rPr lang="es-ES" dirty="0"/>
              <a:t> CONEIXEMENTS + les teves HABILITATS, </a:t>
            </a:r>
            <a:r>
              <a:rPr lang="es-ES" dirty="0" err="1"/>
              <a:t>però</a:t>
            </a:r>
            <a:r>
              <a:rPr lang="es-ES" dirty="0"/>
              <a:t> </a:t>
            </a:r>
            <a:r>
              <a:rPr lang="es-ES" dirty="0" err="1"/>
              <a:t>ho</a:t>
            </a:r>
            <a:r>
              <a:rPr lang="es-ES" dirty="0"/>
              <a:t> has de multiplicar </a:t>
            </a:r>
            <a:r>
              <a:rPr lang="es-ES" dirty="0" err="1"/>
              <a:t>amb</a:t>
            </a:r>
            <a:r>
              <a:rPr lang="es-ES" dirty="0"/>
              <a:t> la </a:t>
            </a:r>
            <a:r>
              <a:rPr lang="es-ES" dirty="0" err="1"/>
              <a:t>teva</a:t>
            </a:r>
            <a:r>
              <a:rPr lang="es-ES" dirty="0"/>
              <a:t> ACTITUD (</a:t>
            </a:r>
            <a:r>
              <a:rPr lang="es-ES" dirty="0" err="1"/>
              <a:t>comunicació</a:t>
            </a:r>
            <a:r>
              <a:rPr lang="es-ES" dirty="0"/>
              <a:t> verbal, paraverbal…)</a:t>
            </a:r>
          </a:p>
        </p:txBody>
      </p:sp>
      <p:sp>
        <p:nvSpPr>
          <p:cNvPr id="4" name="Marcador de número de diapositiva 3"/>
          <p:cNvSpPr>
            <a:spLocks noGrp="1"/>
          </p:cNvSpPr>
          <p:nvPr>
            <p:ph type="sldNum" sz="quarter" idx="10"/>
          </p:nvPr>
        </p:nvSpPr>
        <p:spPr/>
        <p:txBody>
          <a:bodyPr/>
          <a:lstStyle/>
          <a:p>
            <a:fld id="{51592704-3131-4CED-9462-360270BCFB58}" type="slidenum">
              <a:rPr lang="en-GB" smtClean="0"/>
              <a:t>56</a:t>
            </a:fld>
            <a:endParaRPr lang="en-GB"/>
          </a:p>
        </p:txBody>
      </p:sp>
    </p:spTree>
    <p:extLst>
      <p:ext uri="{BB962C8B-B14F-4D97-AF65-F5344CB8AC3E}">
        <p14:creationId xmlns:p14="http://schemas.microsoft.com/office/powerpoint/2010/main" val="99635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Importància</a:t>
            </a:r>
            <a:r>
              <a:rPr lang="es-ES" dirty="0"/>
              <a:t> de la </a:t>
            </a:r>
            <a:r>
              <a:rPr lang="es-ES" dirty="0" err="1"/>
              <a:t>comunicació</a:t>
            </a:r>
            <a:r>
              <a:rPr lang="es-ES" dirty="0"/>
              <a:t>: </a:t>
            </a:r>
            <a:r>
              <a:rPr lang="es-ES" dirty="0" err="1"/>
              <a:t>Pots</a:t>
            </a:r>
            <a:r>
              <a:rPr lang="es-ES" dirty="0"/>
              <a:t> saber </a:t>
            </a:r>
            <a:r>
              <a:rPr lang="es-ES" dirty="0" err="1"/>
              <a:t>molt</a:t>
            </a:r>
            <a:r>
              <a:rPr lang="es-ES" dirty="0"/>
              <a:t>, </a:t>
            </a:r>
            <a:r>
              <a:rPr lang="es-ES" dirty="0" err="1"/>
              <a:t>però</a:t>
            </a:r>
            <a:r>
              <a:rPr lang="es-ES" dirty="0"/>
              <a:t> si no </a:t>
            </a:r>
            <a:r>
              <a:rPr lang="es-ES" dirty="0" err="1"/>
              <a:t>ho</a:t>
            </a:r>
            <a:r>
              <a:rPr lang="es-ES" dirty="0"/>
              <a:t> </a:t>
            </a:r>
            <a:r>
              <a:rPr lang="es-ES" dirty="0" err="1"/>
              <a:t>saps</a:t>
            </a:r>
            <a:r>
              <a:rPr lang="es-ES" baseline="0" dirty="0"/>
              <a:t> explicar, </a:t>
            </a:r>
            <a:r>
              <a:rPr lang="es-ES" baseline="0" dirty="0" err="1"/>
              <a:t>és</a:t>
            </a:r>
            <a:r>
              <a:rPr lang="es-ES" baseline="0" dirty="0"/>
              <a:t> </a:t>
            </a:r>
            <a:r>
              <a:rPr lang="es-ES" baseline="0" dirty="0" err="1"/>
              <a:t>com</a:t>
            </a:r>
            <a:r>
              <a:rPr lang="es-ES" baseline="0" dirty="0"/>
              <a:t> si no </a:t>
            </a:r>
            <a:r>
              <a:rPr lang="es-ES" baseline="0" dirty="0" err="1"/>
              <a:t>sabessis</a:t>
            </a:r>
            <a:r>
              <a:rPr lang="es-ES" baseline="0" dirty="0"/>
              <a:t> res.</a:t>
            </a:r>
          </a:p>
          <a:p>
            <a:endParaRPr lang="es-ES" baseline="0" dirty="0"/>
          </a:p>
          <a:p>
            <a:r>
              <a:rPr lang="es-ES" baseline="0" dirty="0"/>
              <a:t>El primer que has de </a:t>
            </a:r>
            <a:r>
              <a:rPr lang="es-ES" baseline="0" dirty="0" err="1"/>
              <a:t>treballar</a:t>
            </a:r>
            <a:r>
              <a:rPr lang="es-ES" baseline="0" dirty="0"/>
              <a:t> en un </a:t>
            </a:r>
            <a:r>
              <a:rPr lang="es-ES" baseline="0" dirty="0" err="1"/>
              <a:t>procès</a:t>
            </a:r>
            <a:r>
              <a:rPr lang="es-ES" baseline="0" dirty="0"/>
              <a:t> </a:t>
            </a:r>
            <a:r>
              <a:rPr lang="es-ES" baseline="0" dirty="0" err="1"/>
              <a:t>comunicatiu</a:t>
            </a:r>
            <a:r>
              <a:rPr lang="es-ES" baseline="0" dirty="0"/>
              <a:t> </a:t>
            </a:r>
            <a:r>
              <a:rPr lang="es-ES" baseline="0" dirty="0" err="1"/>
              <a:t>és</a:t>
            </a:r>
            <a:r>
              <a:rPr lang="es-ES" baseline="0" dirty="0"/>
              <a:t> saber QUÈ explicar. El </a:t>
            </a:r>
            <a:r>
              <a:rPr lang="es-ES" baseline="0" dirty="0" err="1"/>
              <a:t>segon</a:t>
            </a:r>
            <a:r>
              <a:rPr lang="es-ES" baseline="0" dirty="0"/>
              <a:t>: saber COM explicar-</a:t>
            </a:r>
            <a:r>
              <a:rPr lang="es-ES" baseline="0" dirty="0" err="1"/>
              <a:t>ho</a:t>
            </a:r>
            <a:r>
              <a:rPr lang="es-ES" baseline="0" dirty="0"/>
              <a:t>.</a:t>
            </a:r>
            <a:endParaRPr lang="es-ES" dirty="0"/>
          </a:p>
        </p:txBody>
      </p:sp>
      <p:sp>
        <p:nvSpPr>
          <p:cNvPr id="4" name="Marcador de número de diapositiva 3"/>
          <p:cNvSpPr>
            <a:spLocks noGrp="1"/>
          </p:cNvSpPr>
          <p:nvPr>
            <p:ph type="sldNum" sz="quarter" idx="5"/>
          </p:nvPr>
        </p:nvSpPr>
        <p:spPr/>
        <p:txBody>
          <a:bodyPr/>
          <a:lstStyle/>
          <a:p>
            <a:fld id="{51592704-3131-4CED-9462-360270BCFB58}" type="slidenum">
              <a:rPr lang="en-GB" smtClean="0"/>
              <a:t>6</a:t>
            </a:fld>
            <a:endParaRPr lang="en-GB"/>
          </a:p>
        </p:txBody>
      </p:sp>
    </p:spTree>
    <p:extLst>
      <p:ext uri="{BB962C8B-B14F-4D97-AF65-F5344CB8AC3E}">
        <p14:creationId xmlns:p14="http://schemas.microsoft.com/office/powerpoint/2010/main" val="17463669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D77B6-AB86-266D-A6C4-ECBFB061CFA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9F38FA-8F60-AA2F-992A-9A94032915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6643356-075F-27DF-AB4B-654DA13F323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03A2C74-5BE3-0756-965B-54477D451CA8}"/>
              </a:ext>
            </a:extLst>
          </p:cNvPr>
          <p:cNvSpPr>
            <a:spLocks noGrp="1"/>
          </p:cNvSpPr>
          <p:nvPr>
            <p:ph type="sldNum" sz="quarter" idx="10"/>
          </p:nvPr>
        </p:nvSpPr>
        <p:spPr/>
        <p:txBody>
          <a:bodyPr/>
          <a:lstStyle/>
          <a:p>
            <a:fld id="{51592704-3131-4CED-9462-360270BCFB58}" type="slidenum">
              <a:rPr lang="en-GB" smtClean="0"/>
              <a:t>57</a:t>
            </a:fld>
            <a:endParaRPr lang="en-GB"/>
          </a:p>
        </p:txBody>
      </p:sp>
    </p:spTree>
    <p:extLst>
      <p:ext uri="{BB962C8B-B14F-4D97-AF65-F5344CB8AC3E}">
        <p14:creationId xmlns:p14="http://schemas.microsoft.com/office/powerpoint/2010/main" val="3444710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58</a:t>
            </a:fld>
            <a:endParaRPr lang="en-GB"/>
          </a:p>
        </p:txBody>
      </p:sp>
    </p:spTree>
    <p:extLst>
      <p:ext uri="{BB962C8B-B14F-4D97-AF65-F5344CB8AC3E}">
        <p14:creationId xmlns:p14="http://schemas.microsoft.com/office/powerpoint/2010/main" val="2677920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59</a:t>
            </a:fld>
            <a:endParaRPr lang="en-GB"/>
          </a:p>
        </p:txBody>
      </p:sp>
    </p:spTree>
    <p:extLst>
      <p:ext uri="{BB962C8B-B14F-4D97-AF65-F5344CB8AC3E}">
        <p14:creationId xmlns:p14="http://schemas.microsoft.com/office/powerpoint/2010/main" val="925348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p:txBody>
      </p:sp>
      <p:sp>
        <p:nvSpPr>
          <p:cNvPr id="4" name="Marcador de número de diapositiva 3"/>
          <p:cNvSpPr>
            <a:spLocks noGrp="1"/>
          </p:cNvSpPr>
          <p:nvPr>
            <p:ph type="sldNum" sz="quarter" idx="5"/>
          </p:nvPr>
        </p:nvSpPr>
        <p:spPr/>
        <p:txBody>
          <a:bodyPr/>
          <a:lstStyle/>
          <a:p>
            <a:fld id="{51592704-3131-4CED-9462-360270BCFB58}" type="slidenum">
              <a:rPr lang="en-GB" smtClean="0"/>
              <a:t>60</a:t>
            </a:fld>
            <a:endParaRPr lang="en-GB"/>
          </a:p>
        </p:txBody>
      </p:sp>
    </p:spTree>
    <p:extLst>
      <p:ext uri="{BB962C8B-B14F-4D97-AF65-F5344CB8AC3E}">
        <p14:creationId xmlns:p14="http://schemas.microsoft.com/office/powerpoint/2010/main" val="2369134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77fc8d1e31_0_7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6" name="Google Shape;376;g277fc8d1e31_0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8555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62</a:t>
            </a:fld>
            <a:endParaRPr lang="en-GB"/>
          </a:p>
        </p:txBody>
      </p:sp>
    </p:spTree>
    <p:extLst>
      <p:ext uri="{BB962C8B-B14F-4D97-AF65-F5344CB8AC3E}">
        <p14:creationId xmlns:p14="http://schemas.microsoft.com/office/powerpoint/2010/main" val="29771385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60” </a:t>
            </a:r>
            <a:r>
              <a:rPr lang="es-ES" dirty="0" err="1"/>
              <a:t>són</a:t>
            </a:r>
            <a:r>
              <a:rPr lang="es-ES" baseline="0" dirty="0"/>
              <a:t> </a:t>
            </a:r>
            <a:r>
              <a:rPr lang="es-ES" baseline="0" dirty="0" err="1"/>
              <a:t>aprox</a:t>
            </a:r>
            <a:r>
              <a:rPr lang="es-ES" baseline="0" dirty="0"/>
              <a:t> 17 </a:t>
            </a:r>
            <a:r>
              <a:rPr lang="es-ES" baseline="0" dirty="0" err="1"/>
              <a:t>linies</a:t>
            </a:r>
            <a:r>
              <a:rPr lang="es-ES" baseline="0" dirty="0"/>
              <a:t> </a:t>
            </a:r>
            <a:r>
              <a:rPr lang="es-ES" baseline="0" dirty="0" err="1"/>
              <a:t>escrites</a:t>
            </a:r>
            <a:r>
              <a:rPr lang="es-ES" baseline="0" dirty="0"/>
              <a:t>.</a:t>
            </a:r>
            <a:endParaRPr lang="es-ES" dirty="0"/>
          </a:p>
        </p:txBody>
      </p:sp>
      <p:sp>
        <p:nvSpPr>
          <p:cNvPr id="4" name="Marcador de número de diapositiva 3"/>
          <p:cNvSpPr>
            <a:spLocks noGrp="1"/>
          </p:cNvSpPr>
          <p:nvPr>
            <p:ph type="sldNum" sz="quarter" idx="10"/>
          </p:nvPr>
        </p:nvSpPr>
        <p:spPr/>
        <p:txBody>
          <a:bodyPr/>
          <a:lstStyle/>
          <a:p>
            <a:fld id="{51592704-3131-4CED-9462-360270BCFB58}" type="slidenum">
              <a:rPr lang="en-GB" smtClean="0"/>
              <a:t>63</a:t>
            </a:fld>
            <a:endParaRPr lang="en-GB"/>
          </a:p>
        </p:txBody>
      </p:sp>
    </p:spTree>
    <p:extLst>
      <p:ext uri="{BB962C8B-B14F-4D97-AF65-F5344CB8AC3E}">
        <p14:creationId xmlns:p14="http://schemas.microsoft.com/office/powerpoint/2010/main" val="1616665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Código Emprende</a:t>
            </a:r>
          </a:p>
        </p:txBody>
      </p:sp>
      <p:sp>
        <p:nvSpPr>
          <p:cNvPr id="4" name="Marcador de número de diapositiva 3"/>
          <p:cNvSpPr>
            <a:spLocks noGrp="1"/>
          </p:cNvSpPr>
          <p:nvPr>
            <p:ph type="sldNum" sz="quarter" idx="10"/>
          </p:nvPr>
        </p:nvSpPr>
        <p:spPr/>
        <p:txBody>
          <a:bodyPr/>
          <a:lstStyle/>
          <a:p>
            <a:fld id="{51592704-3131-4CED-9462-360270BCFB58}" type="slidenum">
              <a:rPr lang="en-GB" smtClean="0"/>
              <a:t>64</a:t>
            </a:fld>
            <a:endParaRPr lang="en-GB"/>
          </a:p>
        </p:txBody>
      </p:sp>
    </p:spTree>
    <p:extLst>
      <p:ext uri="{BB962C8B-B14F-4D97-AF65-F5344CB8AC3E}">
        <p14:creationId xmlns:p14="http://schemas.microsoft.com/office/powerpoint/2010/main" val="1676160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1592704-3131-4CED-9462-360270BCFB58}" type="slidenum">
              <a:rPr lang="en-GB" smtClean="0"/>
              <a:t>65</a:t>
            </a:fld>
            <a:endParaRPr lang="en-GB"/>
          </a:p>
        </p:txBody>
      </p:sp>
    </p:spTree>
    <p:extLst>
      <p:ext uri="{BB962C8B-B14F-4D97-AF65-F5344CB8AC3E}">
        <p14:creationId xmlns:p14="http://schemas.microsoft.com/office/powerpoint/2010/main" val="3764189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Segons</a:t>
            </a:r>
            <a:r>
              <a:rPr lang="es-ES" dirty="0"/>
              <a:t> </a:t>
            </a:r>
            <a:r>
              <a:rPr lang="es-ES" dirty="0" err="1"/>
              <a:t>com</a:t>
            </a:r>
            <a:r>
              <a:rPr lang="es-ES" dirty="0"/>
              <a:t> </a:t>
            </a:r>
            <a:r>
              <a:rPr lang="es-ES" dirty="0" err="1"/>
              <a:t>combinis</a:t>
            </a:r>
            <a:r>
              <a:rPr lang="es-ES" dirty="0"/>
              <a:t> </a:t>
            </a:r>
            <a:r>
              <a:rPr lang="es-ES" dirty="0" err="1"/>
              <a:t>aquests</a:t>
            </a:r>
            <a:r>
              <a:rPr lang="es-ES" dirty="0"/>
              <a:t> </a:t>
            </a:r>
            <a:r>
              <a:rPr lang="es-ES" dirty="0" err="1"/>
              <a:t>elements</a:t>
            </a:r>
            <a:r>
              <a:rPr lang="es-ES" dirty="0"/>
              <a:t> </a:t>
            </a:r>
            <a:r>
              <a:rPr lang="es-ES" dirty="0" err="1"/>
              <a:t>tindràs</a:t>
            </a:r>
            <a:r>
              <a:rPr lang="es-ES" dirty="0"/>
              <a:t> </a:t>
            </a:r>
            <a:r>
              <a:rPr lang="es-ES" dirty="0" err="1"/>
              <a:t>diferents</a:t>
            </a:r>
            <a:r>
              <a:rPr lang="es-ES" dirty="0"/>
              <a:t> </a:t>
            </a:r>
            <a:r>
              <a:rPr lang="es-ES" dirty="0" err="1"/>
              <a:t>tipologies</a:t>
            </a:r>
            <a:r>
              <a:rPr lang="es-ES" dirty="0"/>
              <a:t> de comunicación, </a:t>
            </a:r>
            <a:r>
              <a:rPr lang="es-ES" dirty="0" err="1"/>
              <a:t>com</a:t>
            </a:r>
            <a:r>
              <a:rPr lang="es-ES" dirty="0"/>
              <a:t> ara </a:t>
            </a:r>
            <a:r>
              <a:rPr lang="es-ES" dirty="0" err="1"/>
              <a:t>veurem</a:t>
            </a:r>
            <a:r>
              <a:rPr lang="es-ES" dirty="0"/>
              <a:t>… </a:t>
            </a:r>
          </a:p>
          <a:p>
            <a:endParaRPr lang="es-ES" dirty="0"/>
          </a:p>
        </p:txBody>
      </p:sp>
      <p:sp>
        <p:nvSpPr>
          <p:cNvPr id="4" name="Marcador de número de diapositiva 3"/>
          <p:cNvSpPr>
            <a:spLocks noGrp="1"/>
          </p:cNvSpPr>
          <p:nvPr>
            <p:ph type="sldNum" sz="quarter" idx="5"/>
          </p:nvPr>
        </p:nvSpPr>
        <p:spPr/>
        <p:txBody>
          <a:bodyPr/>
          <a:lstStyle/>
          <a:p>
            <a:fld id="{51592704-3131-4CED-9462-360270BCFB58}" type="slidenum">
              <a:rPr lang="en-GB" smtClean="0"/>
              <a:t>7</a:t>
            </a:fld>
            <a:endParaRPr lang="en-GB"/>
          </a:p>
        </p:txBody>
      </p:sp>
    </p:spTree>
    <p:extLst>
      <p:ext uri="{BB962C8B-B14F-4D97-AF65-F5344CB8AC3E}">
        <p14:creationId xmlns:p14="http://schemas.microsoft.com/office/powerpoint/2010/main" val="260795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Realment</a:t>
            </a:r>
            <a:r>
              <a:rPr lang="es-ES" dirty="0"/>
              <a:t> </a:t>
            </a:r>
            <a:r>
              <a:rPr lang="es-ES" dirty="0" err="1"/>
              <a:t>n’hi</a:t>
            </a:r>
            <a:r>
              <a:rPr lang="es-ES" dirty="0"/>
              <a:t> ha </a:t>
            </a:r>
            <a:r>
              <a:rPr lang="es-ES" dirty="0" err="1"/>
              <a:t>moltes</a:t>
            </a:r>
            <a:r>
              <a:rPr lang="es-ES" dirty="0"/>
              <a:t> </a:t>
            </a:r>
            <a:r>
              <a:rPr lang="es-ES" dirty="0" err="1"/>
              <a:t>més</a:t>
            </a:r>
            <a:r>
              <a:rPr lang="es-ES" dirty="0"/>
              <a:t>, </a:t>
            </a:r>
            <a:r>
              <a:rPr lang="es-ES" dirty="0" err="1"/>
              <a:t>però</a:t>
            </a:r>
            <a:r>
              <a:rPr lang="es-ES" dirty="0"/>
              <a:t> </a:t>
            </a:r>
            <a:r>
              <a:rPr lang="es-ES" dirty="0" err="1"/>
              <a:t>aquestes</a:t>
            </a:r>
            <a:r>
              <a:rPr lang="es-ES" dirty="0"/>
              <a:t> </a:t>
            </a:r>
            <a:r>
              <a:rPr lang="es-ES" dirty="0" err="1"/>
              <a:t>són</a:t>
            </a:r>
            <a:r>
              <a:rPr lang="es-ES" dirty="0"/>
              <a:t> les </a:t>
            </a:r>
            <a:r>
              <a:rPr lang="es-ES" dirty="0" err="1"/>
              <a:t>més</a:t>
            </a:r>
            <a:r>
              <a:rPr lang="es-ES" dirty="0"/>
              <a:t> </a:t>
            </a:r>
            <a:r>
              <a:rPr lang="es-ES" dirty="0" err="1"/>
              <a:t>conegudes</a:t>
            </a:r>
            <a:r>
              <a:rPr lang="es-ES" dirty="0"/>
              <a:t> o </a:t>
            </a:r>
            <a:r>
              <a:rPr lang="es-ES" dirty="0" err="1"/>
              <a:t>habituals</a:t>
            </a:r>
            <a:r>
              <a:rPr lang="es-ES" dirty="0"/>
              <a:t>. I sobre </a:t>
            </a:r>
            <a:r>
              <a:rPr lang="es-ES" dirty="0" err="1"/>
              <a:t>tot</a:t>
            </a:r>
            <a:r>
              <a:rPr lang="es-ES" dirty="0"/>
              <a:t>, es combinen entre elles </a:t>
            </a:r>
            <a:r>
              <a:rPr lang="es-ES" dirty="0" err="1"/>
              <a:t>segons</a:t>
            </a:r>
            <a:r>
              <a:rPr lang="es-ES" dirty="0"/>
              <a:t> el </a:t>
            </a:r>
            <a:r>
              <a:rPr lang="es-ES" dirty="0" err="1"/>
              <a:t>context</a:t>
            </a:r>
            <a:r>
              <a:rPr lang="es-ES" dirty="0"/>
              <a:t>. Per </a:t>
            </a:r>
            <a:r>
              <a:rPr lang="es-ES" dirty="0" err="1"/>
              <a:t>exemple</a:t>
            </a:r>
            <a:r>
              <a:rPr lang="es-ES" dirty="0"/>
              <a:t>, en un pitch, </a:t>
            </a:r>
            <a:r>
              <a:rPr lang="es-ES" dirty="0" err="1"/>
              <a:t>tindràs</a:t>
            </a:r>
            <a:r>
              <a:rPr lang="es-ES" dirty="0"/>
              <a:t> </a:t>
            </a:r>
            <a:r>
              <a:rPr lang="es-ES" dirty="0" err="1"/>
              <a:t>sense</a:t>
            </a:r>
            <a:r>
              <a:rPr lang="es-ES" dirty="0"/>
              <a:t> </a:t>
            </a:r>
            <a:r>
              <a:rPr lang="es-ES" dirty="0" err="1"/>
              <a:t>dubte</a:t>
            </a:r>
            <a:r>
              <a:rPr lang="es-ES" dirty="0"/>
              <a:t>, comunicación verbal </a:t>
            </a:r>
            <a:r>
              <a:rPr lang="es-ES" dirty="0" err="1"/>
              <a:t>però</a:t>
            </a:r>
            <a:r>
              <a:rPr lang="es-ES" dirty="0"/>
              <a:t> també no verbal. Encara que no </a:t>
            </a:r>
            <a:r>
              <a:rPr lang="es-ES" dirty="0" err="1"/>
              <a:t>us</a:t>
            </a:r>
            <a:r>
              <a:rPr lang="es-ES" dirty="0"/>
              <a:t> </a:t>
            </a:r>
            <a:r>
              <a:rPr lang="es-ES" dirty="0" err="1"/>
              <a:t>n’adoneu</a:t>
            </a:r>
            <a:r>
              <a:rPr lang="es-ES" dirty="0"/>
              <a:t>. La </a:t>
            </a:r>
            <a:r>
              <a:rPr lang="es-ES" dirty="0" err="1"/>
              <a:t>vostra</a:t>
            </a:r>
            <a:r>
              <a:rPr lang="es-ES" dirty="0"/>
              <a:t> cara, </a:t>
            </a:r>
            <a:r>
              <a:rPr lang="es-ES" dirty="0" err="1"/>
              <a:t>els</a:t>
            </a:r>
            <a:r>
              <a:rPr lang="es-ES" dirty="0"/>
              <a:t> </a:t>
            </a:r>
            <a:r>
              <a:rPr lang="es-ES" dirty="0" err="1"/>
              <a:t>vostres</a:t>
            </a:r>
            <a:r>
              <a:rPr lang="es-ES" dirty="0"/>
              <a:t> </a:t>
            </a:r>
            <a:r>
              <a:rPr lang="es-ES" dirty="0" err="1"/>
              <a:t>braços</a:t>
            </a:r>
            <a:r>
              <a:rPr lang="es-ES" dirty="0"/>
              <a:t> </a:t>
            </a:r>
            <a:r>
              <a:rPr lang="es-ES" dirty="0" err="1"/>
              <a:t>diran</a:t>
            </a:r>
            <a:r>
              <a:rPr lang="es-ES" dirty="0"/>
              <a:t> coses… (</a:t>
            </a:r>
            <a:r>
              <a:rPr lang="es-ES" dirty="0" err="1"/>
              <a:t>exemple</a:t>
            </a:r>
            <a:r>
              <a:rPr lang="es-ES" dirty="0"/>
              <a:t> </a:t>
            </a:r>
            <a:r>
              <a:rPr lang="es-ES" dirty="0" err="1"/>
              <a:t>presentacions</a:t>
            </a:r>
            <a:r>
              <a:rPr lang="es-ES" dirty="0"/>
              <a:t> </a:t>
            </a:r>
            <a:r>
              <a:rPr lang="es-ES" dirty="0" err="1"/>
              <a:t>TFGs</a:t>
            </a:r>
            <a:r>
              <a:rPr lang="es-ES" dirty="0"/>
              <a:t>…).</a:t>
            </a:r>
          </a:p>
        </p:txBody>
      </p:sp>
      <p:sp>
        <p:nvSpPr>
          <p:cNvPr id="4" name="Marcador de número de diapositiva 3"/>
          <p:cNvSpPr>
            <a:spLocks noGrp="1"/>
          </p:cNvSpPr>
          <p:nvPr>
            <p:ph type="sldNum" sz="quarter" idx="5"/>
          </p:nvPr>
        </p:nvSpPr>
        <p:spPr/>
        <p:txBody>
          <a:bodyPr/>
          <a:lstStyle/>
          <a:p>
            <a:fld id="{51592704-3131-4CED-9462-360270BCFB58}" type="slidenum">
              <a:rPr lang="en-GB" smtClean="0"/>
              <a:t>8</a:t>
            </a:fld>
            <a:endParaRPr lang="en-GB"/>
          </a:p>
        </p:txBody>
      </p:sp>
    </p:spTree>
    <p:extLst>
      <p:ext uri="{BB962C8B-B14F-4D97-AF65-F5344CB8AC3E}">
        <p14:creationId xmlns:p14="http://schemas.microsoft.com/office/powerpoint/2010/main" val="39467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Recordem</a:t>
            </a:r>
            <a:r>
              <a:rPr lang="es-ES" dirty="0"/>
              <a:t> el </a:t>
            </a:r>
            <a:r>
              <a:rPr lang="es-ES" dirty="0" err="1"/>
              <a:t>procès</a:t>
            </a:r>
            <a:r>
              <a:rPr lang="es-ES" dirty="0"/>
              <a:t> </a:t>
            </a:r>
            <a:r>
              <a:rPr lang="es-ES" dirty="0" err="1"/>
              <a:t>comunicatiu</a:t>
            </a:r>
            <a:r>
              <a:rPr lang="es-ES" dirty="0"/>
              <a:t> que </a:t>
            </a:r>
            <a:r>
              <a:rPr lang="es-ES" dirty="0" err="1"/>
              <a:t>us</a:t>
            </a:r>
            <a:r>
              <a:rPr lang="es-ES" dirty="0"/>
              <a:t> </a:t>
            </a:r>
            <a:r>
              <a:rPr lang="es-ES" dirty="0" err="1"/>
              <a:t>explicava</a:t>
            </a:r>
            <a:r>
              <a:rPr lang="es-ES" dirty="0"/>
              <a:t>: </a:t>
            </a:r>
            <a:r>
              <a:rPr lang="es-ES" dirty="0" err="1"/>
              <a:t>tenim</a:t>
            </a:r>
            <a:r>
              <a:rPr lang="es-ES" dirty="0"/>
              <a:t> </a:t>
            </a:r>
            <a:r>
              <a:rPr lang="es-ES" dirty="0" err="1"/>
              <a:t>uns</a:t>
            </a:r>
            <a:r>
              <a:rPr lang="es-ES" dirty="0"/>
              <a:t> </a:t>
            </a:r>
            <a:r>
              <a:rPr lang="es-ES" dirty="0" err="1"/>
              <a:t>fets</a:t>
            </a:r>
            <a:r>
              <a:rPr lang="es-ES" dirty="0"/>
              <a:t>, que </a:t>
            </a:r>
            <a:r>
              <a:rPr lang="es-ES" dirty="0" err="1"/>
              <a:t>dirigiu</a:t>
            </a:r>
            <a:r>
              <a:rPr lang="es-ES" dirty="0"/>
              <a:t> a </a:t>
            </a:r>
            <a:r>
              <a:rPr lang="es-ES" dirty="0" err="1"/>
              <a:t>uns</a:t>
            </a:r>
            <a:r>
              <a:rPr lang="es-ES" dirty="0"/>
              <a:t> </a:t>
            </a:r>
            <a:r>
              <a:rPr lang="es-ES" dirty="0" err="1"/>
              <a:t>receptors</a:t>
            </a:r>
            <a:r>
              <a:rPr lang="es-ES" dirty="0"/>
              <a:t>… el </a:t>
            </a:r>
            <a:r>
              <a:rPr lang="es-ES" dirty="0" err="1"/>
              <a:t>fet</a:t>
            </a:r>
            <a:r>
              <a:rPr lang="es-ES" dirty="0"/>
              <a:t> de </a:t>
            </a:r>
            <a:r>
              <a:rPr lang="es-ES" dirty="0" err="1"/>
              <a:t>passar</a:t>
            </a:r>
            <a:r>
              <a:rPr lang="es-ES" dirty="0"/>
              <a:t> per </a:t>
            </a:r>
            <a:r>
              <a:rPr lang="es-ES" dirty="0" err="1"/>
              <a:t>ells</a:t>
            </a:r>
            <a:r>
              <a:rPr lang="es-ES" dirty="0"/>
              <a:t>, fa que </a:t>
            </a:r>
            <a:r>
              <a:rPr lang="es-ES" dirty="0" err="1"/>
              <a:t>aquests</a:t>
            </a:r>
            <a:r>
              <a:rPr lang="es-ES" dirty="0"/>
              <a:t> </a:t>
            </a:r>
            <a:r>
              <a:rPr lang="es-ES" dirty="0" err="1"/>
              <a:t>fets</a:t>
            </a:r>
            <a:r>
              <a:rPr lang="es-ES" dirty="0"/>
              <a:t> es </a:t>
            </a:r>
            <a:r>
              <a:rPr lang="es-ES" dirty="0" err="1"/>
              <a:t>converteixin</a:t>
            </a:r>
            <a:r>
              <a:rPr lang="es-ES" dirty="0"/>
              <a:t> en una </a:t>
            </a:r>
            <a:r>
              <a:rPr lang="es-ES" dirty="0" err="1"/>
              <a:t>opinió</a:t>
            </a:r>
            <a:r>
              <a:rPr lang="es-ES" dirty="0"/>
              <a:t>. El que </a:t>
            </a:r>
            <a:r>
              <a:rPr lang="es-ES" dirty="0" err="1"/>
              <a:t>vosaltre</a:t>
            </a:r>
            <a:r>
              <a:rPr lang="es-ES" dirty="0"/>
              <a:t> </a:t>
            </a:r>
            <a:r>
              <a:rPr lang="es-ES" dirty="0" err="1"/>
              <a:t>voldreu</a:t>
            </a:r>
            <a:r>
              <a:rPr lang="es-ES" dirty="0"/>
              <a:t> </a:t>
            </a:r>
            <a:r>
              <a:rPr lang="es-ES" dirty="0" err="1"/>
              <a:t>és</a:t>
            </a:r>
            <a:r>
              <a:rPr lang="es-ES" dirty="0"/>
              <a:t> que </a:t>
            </a:r>
            <a:r>
              <a:rPr lang="es-ES" dirty="0" err="1"/>
              <a:t>aquesta</a:t>
            </a:r>
            <a:r>
              <a:rPr lang="es-ES" dirty="0"/>
              <a:t> </a:t>
            </a:r>
            <a:r>
              <a:rPr lang="es-ES" dirty="0" err="1"/>
              <a:t>opinió</a:t>
            </a:r>
            <a:r>
              <a:rPr lang="es-ES" dirty="0"/>
              <a:t> </a:t>
            </a:r>
            <a:r>
              <a:rPr lang="es-ES" dirty="0" err="1"/>
              <a:t>sigui</a:t>
            </a:r>
            <a:r>
              <a:rPr lang="es-ES" dirty="0"/>
              <a:t> favorable </a:t>
            </a:r>
            <a:r>
              <a:rPr lang="es-ES" dirty="0" err="1"/>
              <a:t>cap</a:t>
            </a:r>
            <a:r>
              <a:rPr lang="es-ES" dirty="0"/>
              <a:t> al </a:t>
            </a:r>
            <a:r>
              <a:rPr lang="es-ES" dirty="0" err="1"/>
              <a:t>vostre</a:t>
            </a:r>
            <a:r>
              <a:rPr lang="es-ES" dirty="0"/>
              <a:t> </a:t>
            </a:r>
            <a:r>
              <a:rPr lang="es-ES" dirty="0" err="1"/>
              <a:t>projecte</a:t>
            </a:r>
            <a:r>
              <a:rPr lang="es-ES" dirty="0"/>
              <a:t>… no?</a:t>
            </a:r>
          </a:p>
        </p:txBody>
      </p:sp>
      <p:sp>
        <p:nvSpPr>
          <p:cNvPr id="4" name="Marcador de número de diapositiva 3"/>
          <p:cNvSpPr>
            <a:spLocks noGrp="1"/>
          </p:cNvSpPr>
          <p:nvPr>
            <p:ph type="sldNum" sz="quarter" idx="5"/>
          </p:nvPr>
        </p:nvSpPr>
        <p:spPr/>
        <p:txBody>
          <a:bodyPr/>
          <a:lstStyle/>
          <a:p>
            <a:fld id="{51592704-3131-4CED-9462-360270BCFB58}" type="slidenum">
              <a:rPr lang="en-GB" smtClean="0"/>
              <a:t>9</a:t>
            </a:fld>
            <a:endParaRPr lang="en-GB"/>
          </a:p>
        </p:txBody>
      </p:sp>
    </p:spTree>
    <p:extLst>
      <p:ext uri="{BB962C8B-B14F-4D97-AF65-F5344CB8AC3E}">
        <p14:creationId xmlns:p14="http://schemas.microsoft.com/office/powerpoint/2010/main" val="2637279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51592704-3131-4CED-9462-360270BCFB58}" type="slidenum">
              <a:rPr lang="en-GB" smtClean="0"/>
              <a:t>10</a:t>
            </a:fld>
            <a:endParaRPr lang="en-GB"/>
          </a:p>
        </p:txBody>
      </p:sp>
    </p:spTree>
    <p:extLst>
      <p:ext uri="{BB962C8B-B14F-4D97-AF65-F5344CB8AC3E}">
        <p14:creationId xmlns:p14="http://schemas.microsoft.com/office/powerpoint/2010/main" val="3932809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slide - Black Background">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4161642-ECBF-4388-8619-7BE837E1EB11}"/>
              </a:ext>
            </a:extLst>
          </p:cNvPr>
          <p:cNvSpPr>
            <a:spLocks noGrp="1"/>
          </p:cNvSpPr>
          <p:nvPr>
            <p:ph type="pic" sz="quarter" idx="10" hasCustomPrompt="1"/>
          </p:nvPr>
        </p:nvSpPr>
        <p:spPr>
          <a:xfrm>
            <a:off x="5067527" y="5304742"/>
            <a:ext cx="2056946" cy="782415"/>
          </a:xfrm>
        </p:spPr>
        <p:txBody>
          <a:bodyPr>
            <a:normAutofit/>
          </a:bodyPr>
          <a:lstStyle>
            <a:lvl1pPr marL="0" indent="0" algn="ctr">
              <a:buNone/>
              <a:defRPr sz="1600">
                <a:latin typeface="Arial" panose="020B0604020202020204" pitchFamily="34" charset="0"/>
                <a:cs typeface="Arial" panose="020B0604020202020204" pitchFamily="34" charset="0"/>
              </a:defRPr>
            </a:lvl1pPr>
          </a:lstStyle>
          <a:p>
            <a:r>
              <a:rPr lang="en-GB"/>
              <a:t>Logo</a:t>
            </a:r>
          </a:p>
        </p:txBody>
      </p:sp>
      <p:sp>
        <p:nvSpPr>
          <p:cNvPr id="4" name="Text Placeholder 3">
            <a:extLst>
              <a:ext uri="{FF2B5EF4-FFF2-40B4-BE49-F238E27FC236}">
                <a16:creationId xmlns:a16="http://schemas.microsoft.com/office/drawing/2014/main" id="{61ACC799-8D80-7049-B4CF-D70122624A03}"/>
              </a:ext>
            </a:extLst>
          </p:cNvPr>
          <p:cNvSpPr>
            <a:spLocks noGrp="1"/>
          </p:cNvSpPr>
          <p:nvPr>
            <p:ph type="body" sz="quarter" idx="11" hasCustomPrompt="1"/>
          </p:nvPr>
        </p:nvSpPr>
        <p:spPr>
          <a:xfrm>
            <a:off x="427039" y="3956024"/>
            <a:ext cx="11337924" cy="228626"/>
          </a:xfrm>
          <a:noFill/>
        </p:spPr>
        <p:txBody>
          <a:bodyPr>
            <a:noAutofit/>
          </a:bodyPr>
          <a:lstStyle>
            <a:lvl1pPr marL="0" indent="0" algn="ctr">
              <a:buNone/>
              <a:defRPr sz="1600">
                <a:gradFill>
                  <a:gsLst>
                    <a:gs pos="0">
                      <a:schemeClr val="accent1"/>
                    </a:gs>
                    <a:gs pos="100000">
                      <a:schemeClr val="accent2"/>
                    </a:gs>
                  </a:gsLst>
                  <a:lin ang="0" scaled="0"/>
                </a:gra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Add date</a:t>
            </a:r>
          </a:p>
        </p:txBody>
      </p:sp>
      <p:sp>
        <p:nvSpPr>
          <p:cNvPr id="3" name="Title 2">
            <a:extLst>
              <a:ext uri="{FF2B5EF4-FFF2-40B4-BE49-F238E27FC236}">
                <a16:creationId xmlns:a16="http://schemas.microsoft.com/office/drawing/2014/main" id="{2E93AF00-4362-1648-94F2-719608DD6B61}"/>
              </a:ext>
            </a:extLst>
          </p:cNvPr>
          <p:cNvSpPr>
            <a:spLocks noGrp="1"/>
          </p:cNvSpPr>
          <p:nvPr>
            <p:ph type="title"/>
          </p:nvPr>
        </p:nvSpPr>
        <p:spPr>
          <a:xfrm>
            <a:off x="427038" y="3051175"/>
            <a:ext cx="11337925" cy="755650"/>
          </a:xfrm>
        </p:spPr>
        <p:txBody>
          <a:bodyPr/>
          <a:lstStyle>
            <a:lvl1pPr algn="ctr">
              <a:defRPr sz="6000">
                <a:latin typeface="Bebas Neue Bold" panose="020B0606020202050201"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776674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2F57B9-C0D4-554D-9E2E-B2090A94E0AC}"/>
              </a:ext>
            </a:extLst>
          </p:cNvPr>
          <p:cNvSpPr/>
          <p:nvPr userDrawn="1"/>
        </p:nvSpPr>
        <p:spPr>
          <a:xfrm>
            <a:off x="6095995" y="0"/>
            <a:ext cx="60960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EDAC9EFA-D7C4-4BC1-9084-DD1E4403C744}"/>
              </a:ext>
            </a:extLst>
          </p:cNvPr>
          <p:cNvSpPr>
            <a:spLocks noGrp="1"/>
          </p:cNvSpPr>
          <p:nvPr>
            <p:ph type="body" sz="quarter" idx="13" hasCustomPrompt="1"/>
          </p:nvPr>
        </p:nvSpPr>
        <p:spPr>
          <a:xfrm>
            <a:off x="1136649" y="1916113"/>
            <a:ext cx="4251325" cy="3319497"/>
          </a:xfrm>
        </p:spPr>
        <p:txBody>
          <a:bodyPr>
            <a:noAutofit/>
          </a:bodyPr>
          <a:lstStyle>
            <a:lvl1pPr marL="285750" indent="-285750">
              <a:lnSpc>
                <a:spcPct val="150000"/>
              </a:lnSpc>
              <a:buFont typeface="Arial" panose="020B0604020202020204" pitchFamily="34" charset="0"/>
              <a:buChar char="•"/>
              <a:defRPr sz="2400">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a:t>
            </a:r>
            <a:endParaRPr lang="en-GB"/>
          </a:p>
        </p:txBody>
      </p:sp>
      <p:sp>
        <p:nvSpPr>
          <p:cNvPr id="6" name="Text Placeholder 6">
            <a:extLst>
              <a:ext uri="{FF2B5EF4-FFF2-40B4-BE49-F238E27FC236}">
                <a16:creationId xmlns:a16="http://schemas.microsoft.com/office/drawing/2014/main" id="{4C6AF905-D50C-BD45-9498-55DE4FDEBDC0}"/>
              </a:ext>
            </a:extLst>
          </p:cNvPr>
          <p:cNvSpPr>
            <a:spLocks noGrp="1"/>
          </p:cNvSpPr>
          <p:nvPr>
            <p:ph type="body" sz="quarter" idx="14" hasCustomPrompt="1"/>
          </p:nvPr>
        </p:nvSpPr>
        <p:spPr>
          <a:xfrm>
            <a:off x="7150934" y="1916113"/>
            <a:ext cx="4251325" cy="3319497"/>
          </a:xfrm>
        </p:spPr>
        <p:txBody>
          <a:bodyPr>
            <a:noAutofit/>
          </a:bodyPr>
          <a:lstStyle>
            <a:lvl1pPr marL="285750" indent="-285750">
              <a:lnSpc>
                <a:spcPct val="150000"/>
              </a:lnSpc>
              <a:buFont typeface="Arial" panose="020B0604020202020204" pitchFamily="34" charset="0"/>
              <a:buChar char="•"/>
              <a:defRPr sz="2400">
                <a:solidFill>
                  <a:schemeClr val="bg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a:t>
            </a:r>
            <a:endParaRPr lang="en-GB"/>
          </a:p>
        </p:txBody>
      </p:sp>
      <p:sp>
        <p:nvSpPr>
          <p:cNvPr id="13" name="Text Placeholder 6">
            <a:extLst>
              <a:ext uri="{FF2B5EF4-FFF2-40B4-BE49-F238E27FC236}">
                <a16:creationId xmlns:a16="http://schemas.microsoft.com/office/drawing/2014/main" id="{E3BB77F8-4509-0A43-9F40-C08811FAEFA0}"/>
              </a:ext>
            </a:extLst>
          </p:cNvPr>
          <p:cNvSpPr>
            <a:spLocks noGrp="1"/>
          </p:cNvSpPr>
          <p:nvPr>
            <p:ph type="body" sz="quarter" idx="15" hasCustomPrompt="1"/>
          </p:nvPr>
        </p:nvSpPr>
        <p:spPr>
          <a:xfrm>
            <a:off x="7150934" y="1504777"/>
            <a:ext cx="4251325" cy="411336"/>
          </a:xfrm>
        </p:spPr>
        <p:txBody>
          <a:bodyPr>
            <a:normAutofit/>
          </a:bodyPr>
          <a:lstStyle>
            <a:lvl1pPr marL="0" indent="0">
              <a:buNone/>
              <a:defRPr sz="2800" b="0">
                <a:gradFill>
                  <a:gsLst>
                    <a:gs pos="0">
                      <a:srgbClr val="EC008C"/>
                    </a:gs>
                    <a:gs pos="100000">
                      <a:srgbClr val="FF4C00"/>
                    </a:gs>
                  </a:gsLst>
                  <a:lin ang="0" scaled="0"/>
                </a:gra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GB"/>
          </a:p>
        </p:txBody>
      </p:sp>
      <p:sp>
        <p:nvSpPr>
          <p:cNvPr id="14" name="Text Placeholder 6">
            <a:extLst>
              <a:ext uri="{FF2B5EF4-FFF2-40B4-BE49-F238E27FC236}">
                <a16:creationId xmlns:a16="http://schemas.microsoft.com/office/drawing/2014/main" id="{B4B06ED8-F915-A842-AE7E-667A8B36CD10}"/>
              </a:ext>
            </a:extLst>
          </p:cNvPr>
          <p:cNvSpPr>
            <a:spLocks noGrp="1"/>
          </p:cNvSpPr>
          <p:nvPr>
            <p:ph type="body" sz="quarter" idx="16" hasCustomPrompt="1"/>
          </p:nvPr>
        </p:nvSpPr>
        <p:spPr>
          <a:xfrm>
            <a:off x="1136649" y="1504777"/>
            <a:ext cx="4251325" cy="411336"/>
          </a:xfrm>
        </p:spPr>
        <p:txBody>
          <a:bodyPr>
            <a:normAutofit/>
          </a:bodyPr>
          <a:lstStyle>
            <a:lvl1pPr marL="0" indent="0">
              <a:buNone/>
              <a:defRPr sz="2800" b="0">
                <a:gradFill>
                  <a:gsLst>
                    <a:gs pos="0">
                      <a:srgbClr val="EC008C"/>
                    </a:gs>
                    <a:gs pos="100000">
                      <a:srgbClr val="FF4C00"/>
                    </a:gs>
                  </a:gsLst>
                  <a:lin ang="0" scaled="0"/>
                </a:gra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GB"/>
          </a:p>
        </p:txBody>
      </p:sp>
      <p:sp>
        <p:nvSpPr>
          <p:cNvPr id="5" name="Title 4">
            <a:extLst>
              <a:ext uri="{FF2B5EF4-FFF2-40B4-BE49-F238E27FC236}">
                <a16:creationId xmlns:a16="http://schemas.microsoft.com/office/drawing/2014/main" id="{E9D66EE2-1F2E-B546-A773-3B94EA53FB93}"/>
              </a:ext>
            </a:extLst>
          </p:cNvPr>
          <p:cNvSpPr>
            <a:spLocks noGrp="1"/>
          </p:cNvSpPr>
          <p:nvPr>
            <p:ph type="title" hasCustomPrompt="1"/>
          </p:nvPr>
        </p:nvSpPr>
        <p:spPr/>
        <p:txBody>
          <a:bodyPr/>
          <a:lstStyle>
            <a:lvl1pPr>
              <a:defRPr>
                <a:latin typeface="Bebas Neue Bold" panose="020B0606020202050201" pitchFamily="34" charset="0"/>
                <a:cs typeface="Arial" panose="020B0604020202020204" pitchFamily="34" charset="0"/>
              </a:defRPr>
            </a:lvl1pPr>
          </a:lstStyle>
          <a:p>
            <a:r>
              <a:rPr lang="en-US"/>
              <a:t>Add title</a:t>
            </a:r>
          </a:p>
        </p:txBody>
      </p:sp>
      <p:sp>
        <p:nvSpPr>
          <p:cNvPr id="3" name="Footer Placeholder 2">
            <a:extLst>
              <a:ext uri="{FF2B5EF4-FFF2-40B4-BE49-F238E27FC236}">
                <a16:creationId xmlns:a16="http://schemas.microsoft.com/office/drawing/2014/main" id="{924D86BF-0EF2-1749-97CA-4B1951919EF7}"/>
              </a:ext>
            </a:extLst>
          </p:cNvPr>
          <p:cNvSpPr>
            <a:spLocks noGrp="1"/>
          </p:cNvSpPr>
          <p:nvPr>
            <p:ph type="ftr" sz="quarter" idx="17"/>
          </p:nvPr>
        </p:nvSpPr>
        <p:spPr>
          <a:xfrm>
            <a:off x="6804025" y="6453189"/>
            <a:ext cx="4550711" cy="173594"/>
          </a:xfrm>
          <a:prstGeom prst="rect">
            <a:avLst/>
          </a:prstGeom>
        </p:spPr>
        <p:txBody>
          <a:bodyPr/>
          <a:lstStyle>
            <a:lvl1pPr>
              <a:defRPr>
                <a:solidFill>
                  <a:schemeClr val="accent4"/>
                </a:solidFill>
              </a:defRPr>
            </a:lvl1pPr>
          </a:lstStyle>
          <a:p>
            <a:r>
              <a:rPr lang="en-GB"/>
              <a:t>LEWIS Master PowerPoint Template</a:t>
            </a:r>
          </a:p>
        </p:txBody>
      </p:sp>
      <p:sp>
        <p:nvSpPr>
          <p:cNvPr id="4" name="Slide Number Placeholder 3">
            <a:extLst>
              <a:ext uri="{FF2B5EF4-FFF2-40B4-BE49-F238E27FC236}">
                <a16:creationId xmlns:a16="http://schemas.microsoft.com/office/drawing/2014/main" id="{6EF1FF44-A274-5243-A3B5-2C76693CA6F2}"/>
              </a:ext>
            </a:extLst>
          </p:cNvPr>
          <p:cNvSpPr>
            <a:spLocks noGrp="1"/>
          </p:cNvSpPr>
          <p:nvPr>
            <p:ph type="sldNum" sz="quarter" idx="18"/>
          </p:nvPr>
        </p:nvSpPr>
        <p:spPr/>
        <p:txBody>
          <a:bodyPr/>
          <a:lstStyle>
            <a:lvl1pPr>
              <a:defRPr>
                <a:solidFill>
                  <a:schemeClr val="accent4"/>
                </a:solidFill>
              </a:defRPr>
            </a:lvl1pPr>
          </a:lstStyle>
          <a:p>
            <a:fld id="{59315EB5-13B3-40F9-86F1-A067D7C3035B}" type="slidenum">
              <a:rPr lang="en-GB" smtClean="0"/>
              <a:pPr/>
              <a:t>‹Nº›</a:t>
            </a:fld>
            <a:endParaRPr lang="en-GB"/>
          </a:p>
        </p:txBody>
      </p:sp>
    </p:spTree>
    <p:extLst>
      <p:ext uri="{BB962C8B-B14F-4D97-AF65-F5344CB8AC3E}">
        <p14:creationId xmlns:p14="http://schemas.microsoft.com/office/powerpoint/2010/main" val="360044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DECAF72-0EB4-CB4E-90FC-56A4A174348D}"/>
              </a:ext>
            </a:extLst>
          </p:cNvPr>
          <p:cNvSpPr>
            <a:spLocks noGrp="1"/>
          </p:cNvSpPr>
          <p:nvPr>
            <p:ph type="pic" sz="quarter" idx="19"/>
          </p:nvPr>
        </p:nvSpPr>
        <p:spPr>
          <a:xfrm>
            <a:off x="6096000" y="0"/>
            <a:ext cx="6096000" cy="6858000"/>
          </a:xfrm>
          <a:solidFill>
            <a:schemeClr val="tx1"/>
          </a:solidFill>
        </p:spPr>
        <p:txBody>
          <a:bodyPr/>
          <a:lstStyle>
            <a:lvl1pPr marL="0" indent="0" algn="ctr">
              <a:buNone/>
              <a:defRPr sz="2000">
                <a:solidFill>
                  <a:schemeClr val="bg1"/>
                </a:solidFill>
              </a:defRPr>
            </a:lvl1pPr>
          </a:lstStyle>
          <a:p>
            <a:endParaRPr lang="en-US"/>
          </a:p>
        </p:txBody>
      </p:sp>
      <p:sp>
        <p:nvSpPr>
          <p:cNvPr id="7" name="Text Placeholder 6">
            <a:extLst>
              <a:ext uri="{FF2B5EF4-FFF2-40B4-BE49-F238E27FC236}">
                <a16:creationId xmlns:a16="http://schemas.microsoft.com/office/drawing/2014/main" id="{EDAC9EFA-D7C4-4BC1-9084-DD1E4403C744}"/>
              </a:ext>
            </a:extLst>
          </p:cNvPr>
          <p:cNvSpPr>
            <a:spLocks noGrp="1"/>
          </p:cNvSpPr>
          <p:nvPr>
            <p:ph type="body" sz="quarter" idx="13" hasCustomPrompt="1"/>
          </p:nvPr>
        </p:nvSpPr>
        <p:spPr>
          <a:xfrm>
            <a:off x="1136649" y="1916113"/>
            <a:ext cx="4251325" cy="3319497"/>
          </a:xfrm>
        </p:spPr>
        <p:txBody>
          <a:bodyPr>
            <a:noAutofit/>
          </a:bodyPr>
          <a:lstStyle>
            <a:lvl1pPr marL="285750" indent="-285750">
              <a:lnSpc>
                <a:spcPct val="150000"/>
              </a:lnSpc>
              <a:buFont typeface="Arial" panose="020B0604020202020204" pitchFamily="34" charset="0"/>
              <a:buChar char="•"/>
              <a:defRPr sz="2400">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a:t>
            </a:r>
            <a:endParaRPr lang="en-GB"/>
          </a:p>
        </p:txBody>
      </p:sp>
      <p:sp>
        <p:nvSpPr>
          <p:cNvPr id="14" name="Text Placeholder 6">
            <a:extLst>
              <a:ext uri="{FF2B5EF4-FFF2-40B4-BE49-F238E27FC236}">
                <a16:creationId xmlns:a16="http://schemas.microsoft.com/office/drawing/2014/main" id="{B4B06ED8-F915-A842-AE7E-667A8B36CD10}"/>
              </a:ext>
            </a:extLst>
          </p:cNvPr>
          <p:cNvSpPr>
            <a:spLocks noGrp="1"/>
          </p:cNvSpPr>
          <p:nvPr>
            <p:ph type="body" sz="quarter" idx="16" hasCustomPrompt="1"/>
          </p:nvPr>
        </p:nvSpPr>
        <p:spPr>
          <a:xfrm>
            <a:off x="1136649" y="1504777"/>
            <a:ext cx="4251325" cy="411336"/>
          </a:xfrm>
        </p:spPr>
        <p:txBody>
          <a:bodyPr>
            <a:normAutofit/>
          </a:bodyPr>
          <a:lstStyle>
            <a:lvl1pPr marL="0" indent="0">
              <a:buNone/>
              <a:defRPr sz="2800" b="0">
                <a:gradFill>
                  <a:gsLst>
                    <a:gs pos="0">
                      <a:srgbClr val="EC008C"/>
                    </a:gs>
                    <a:gs pos="100000">
                      <a:srgbClr val="FF4C00"/>
                    </a:gs>
                  </a:gsLst>
                  <a:lin ang="0" scaled="0"/>
                </a:gra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GB"/>
          </a:p>
        </p:txBody>
      </p:sp>
      <p:sp>
        <p:nvSpPr>
          <p:cNvPr id="5" name="Title 4">
            <a:extLst>
              <a:ext uri="{FF2B5EF4-FFF2-40B4-BE49-F238E27FC236}">
                <a16:creationId xmlns:a16="http://schemas.microsoft.com/office/drawing/2014/main" id="{E9D66EE2-1F2E-B546-A773-3B94EA53FB93}"/>
              </a:ext>
            </a:extLst>
          </p:cNvPr>
          <p:cNvSpPr>
            <a:spLocks noGrp="1"/>
          </p:cNvSpPr>
          <p:nvPr>
            <p:ph type="title" hasCustomPrompt="1"/>
          </p:nvPr>
        </p:nvSpPr>
        <p:spPr>
          <a:xfrm>
            <a:off x="425451" y="404812"/>
            <a:ext cx="5568096" cy="757237"/>
          </a:xfrm>
        </p:spPr>
        <p:txBody>
          <a:bodyPr/>
          <a:lstStyle>
            <a:lvl1pPr>
              <a:defRPr>
                <a:latin typeface="Bebas Neue Bold" panose="020B0606020202050201" pitchFamily="34" charset="0"/>
                <a:cs typeface="Arial" panose="020B0604020202020204" pitchFamily="34" charset="0"/>
              </a:defRPr>
            </a:lvl1pPr>
          </a:lstStyle>
          <a:p>
            <a:r>
              <a:rPr lang="en-US"/>
              <a:t>Add title</a:t>
            </a:r>
          </a:p>
        </p:txBody>
      </p:sp>
      <p:sp>
        <p:nvSpPr>
          <p:cNvPr id="3" name="Footer Placeholder 2">
            <a:extLst>
              <a:ext uri="{FF2B5EF4-FFF2-40B4-BE49-F238E27FC236}">
                <a16:creationId xmlns:a16="http://schemas.microsoft.com/office/drawing/2014/main" id="{924D86BF-0EF2-1749-97CA-4B1951919EF7}"/>
              </a:ext>
            </a:extLst>
          </p:cNvPr>
          <p:cNvSpPr>
            <a:spLocks noGrp="1"/>
          </p:cNvSpPr>
          <p:nvPr>
            <p:ph type="ftr" sz="quarter" idx="17"/>
          </p:nvPr>
        </p:nvSpPr>
        <p:spPr>
          <a:xfrm>
            <a:off x="6804025" y="6453189"/>
            <a:ext cx="4550711" cy="173594"/>
          </a:xfrm>
          <a:prstGeom prst="rect">
            <a:avLst/>
          </a:prstGeom>
        </p:spPr>
        <p:txBody>
          <a:bodyPr/>
          <a:lstStyle>
            <a:lvl1pPr>
              <a:defRPr>
                <a:solidFill>
                  <a:schemeClr val="accent4"/>
                </a:solidFill>
              </a:defRPr>
            </a:lvl1pPr>
          </a:lstStyle>
          <a:p>
            <a:r>
              <a:rPr lang="en-GB"/>
              <a:t>LEWIS Master PowerPoint Template</a:t>
            </a:r>
          </a:p>
        </p:txBody>
      </p:sp>
      <p:sp>
        <p:nvSpPr>
          <p:cNvPr id="4" name="Slide Number Placeholder 3">
            <a:extLst>
              <a:ext uri="{FF2B5EF4-FFF2-40B4-BE49-F238E27FC236}">
                <a16:creationId xmlns:a16="http://schemas.microsoft.com/office/drawing/2014/main" id="{6EF1FF44-A274-5243-A3B5-2C76693CA6F2}"/>
              </a:ext>
            </a:extLst>
          </p:cNvPr>
          <p:cNvSpPr>
            <a:spLocks noGrp="1"/>
          </p:cNvSpPr>
          <p:nvPr>
            <p:ph type="sldNum" sz="quarter" idx="18"/>
          </p:nvPr>
        </p:nvSpPr>
        <p:spPr/>
        <p:txBody>
          <a:bodyPr/>
          <a:lstStyle>
            <a:lvl1pPr>
              <a:defRPr>
                <a:solidFill>
                  <a:schemeClr val="accent4"/>
                </a:solidFill>
              </a:defRPr>
            </a:lvl1pPr>
          </a:lstStyle>
          <a:p>
            <a:fld id="{59315EB5-13B3-40F9-86F1-A067D7C3035B}" type="slidenum">
              <a:rPr lang="en-GB" smtClean="0"/>
              <a:pPr/>
              <a:t>‹Nº›</a:t>
            </a:fld>
            <a:endParaRPr lang="en-GB"/>
          </a:p>
        </p:txBody>
      </p:sp>
    </p:spTree>
    <p:extLst>
      <p:ext uri="{BB962C8B-B14F-4D97-AF65-F5344CB8AC3E}">
        <p14:creationId xmlns:p14="http://schemas.microsoft.com/office/powerpoint/2010/main" val="90854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1E9C18-733E-7E4A-BDD2-042EFDEFE408}"/>
              </a:ext>
            </a:extLst>
          </p:cNvPr>
          <p:cNvSpPr/>
          <p:nvPr userDrawn="1"/>
        </p:nvSpPr>
        <p:spPr>
          <a:xfrm>
            <a:off x="-11" y="3429000"/>
            <a:ext cx="6096005" cy="3428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D2F57B9-C0D4-554D-9E2E-B2090A94E0AC}"/>
              </a:ext>
            </a:extLst>
          </p:cNvPr>
          <p:cNvSpPr/>
          <p:nvPr userDrawn="1"/>
        </p:nvSpPr>
        <p:spPr>
          <a:xfrm>
            <a:off x="6095995" y="0"/>
            <a:ext cx="6096005"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EDAC9EFA-D7C4-4BC1-9084-DD1E4403C744}"/>
              </a:ext>
            </a:extLst>
          </p:cNvPr>
          <p:cNvSpPr>
            <a:spLocks noGrp="1"/>
          </p:cNvSpPr>
          <p:nvPr>
            <p:ph type="body" sz="quarter" idx="13" hasCustomPrompt="1"/>
          </p:nvPr>
        </p:nvSpPr>
        <p:spPr>
          <a:xfrm>
            <a:off x="425449" y="967811"/>
            <a:ext cx="4962525" cy="1676572"/>
          </a:xfrm>
        </p:spPr>
        <p:txBody>
          <a:bodyPr>
            <a:normAutofit/>
          </a:bodyPr>
          <a:lstStyle>
            <a:lvl1pPr marL="285750" indent="-285750">
              <a:buFont typeface="Arial" panose="020B0604020202020204" pitchFamily="34" charset="0"/>
              <a:buChar char="•"/>
              <a:defRPr sz="2400">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a:t>
            </a:r>
            <a:endParaRPr lang="en-GB"/>
          </a:p>
        </p:txBody>
      </p:sp>
      <p:sp>
        <p:nvSpPr>
          <p:cNvPr id="14" name="Text Placeholder 6">
            <a:extLst>
              <a:ext uri="{FF2B5EF4-FFF2-40B4-BE49-F238E27FC236}">
                <a16:creationId xmlns:a16="http://schemas.microsoft.com/office/drawing/2014/main" id="{B4B06ED8-F915-A842-AE7E-667A8B36CD10}"/>
              </a:ext>
            </a:extLst>
          </p:cNvPr>
          <p:cNvSpPr>
            <a:spLocks noGrp="1"/>
          </p:cNvSpPr>
          <p:nvPr>
            <p:ph type="body" sz="quarter" idx="16" hasCustomPrompt="1"/>
          </p:nvPr>
        </p:nvSpPr>
        <p:spPr>
          <a:xfrm>
            <a:off x="425450" y="556301"/>
            <a:ext cx="4962524" cy="411336"/>
          </a:xfrm>
        </p:spPr>
        <p:txBody>
          <a:bodyPr>
            <a:normAutofit/>
          </a:bodyPr>
          <a:lstStyle>
            <a:lvl1pPr marL="0" indent="0">
              <a:buNone/>
              <a:defRPr sz="2400" b="1">
                <a:solidFill>
                  <a:schemeClr val="tx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GB"/>
          </a:p>
        </p:txBody>
      </p:sp>
      <p:sp>
        <p:nvSpPr>
          <p:cNvPr id="5" name="Title 4">
            <a:extLst>
              <a:ext uri="{FF2B5EF4-FFF2-40B4-BE49-F238E27FC236}">
                <a16:creationId xmlns:a16="http://schemas.microsoft.com/office/drawing/2014/main" id="{E9D66EE2-1F2E-B546-A773-3B94EA53FB93}"/>
              </a:ext>
            </a:extLst>
          </p:cNvPr>
          <p:cNvSpPr>
            <a:spLocks noGrp="1"/>
          </p:cNvSpPr>
          <p:nvPr>
            <p:ph type="title" hasCustomPrompt="1"/>
          </p:nvPr>
        </p:nvSpPr>
        <p:spPr>
          <a:xfrm>
            <a:off x="3971925" y="3116577"/>
            <a:ext cx="4244975" cy="571760"/>
          </a:xfrm>
          <a:gradFill>
            <a:gsLst>
              <a:gs pos="0">
                <a:schemeClr val="accent1"/>
              </a:gs>
              <a:gs pos="100000">
                <a:schemeClr val="accent2"/>
              </a:gs>
            </a:gsLst>
            <a:lin ang="0" scaled="0"/>
          </a:gradFill>
        </p:spPr>
        <p:txBody>
          <a:bodyPr wrap="square">
            <a:spAutoFit/>
          </a:bodyPr>
          <a:lstStyle>
            <a:lvl1pPr algn="ctr">
              <a:defRPr>
                <a:solidFill>
                  <a:schemeClr val="bg1"/>
                </a:solidFill>
                <a:latin typeface="Bebas Neue Bold" panose="020B0606020202050201" pitchFamily="34" charset="0"/>
                <a:cs typeface="Arial" panose="020B0604020202020204" pitchFamily="34" charset="0"/>
              </a:defRPr>
            </a:lvl1pPr>
          </a:lstStyle>
          <a:p>
            <a:r>
              <a:rPr lang="en-US"/>
              <a:t>Add title</a:t>
            </a:r>
          </a:p>
        </p:txBody>
      </p:sp>
      <p:sp>
        <p:nvSpPr>
          <p:cNvPr id="3" name="Footer Placeholder 2">
            <a:extLst>
              <a:ext uri="{FF2B5EF4-FFF2-40B4-BE49-F238E27FC236}">
                <a16:creationId xmlns:a16="http://schemas.microsoft.com/office/drawing/2014/main" id="{924D86BF-0EF2-1749-97CA-4B1951919EF7}"/>
              </a:ext>
            </a:extLst>
          </p:cNvPr>
          <p:cNvSpPr>
            <a:spLocks noGrp="1"/>
          </p:cNvSpPr>
          <p:nvPr>
            <p:ph type="ftr" sz="quarter" idx="17"/>
          </p:nvPr>
        </p:nvSpPr>
        <p:spPr>
          <a:xfrm>
            <a:off x="6804025" y="6453189"/>
            <a:ext cx="4550711" cy="173594"/>
          </a:xfrm>
          <a:prstGeom prst="rect">
            <a:avLst/>
          </a:prstGeom>
        </p:spPr>
        <p:txBody>
          <a:bodyPr/>
          <a:lstStyle>
            <a:lvl1pPr>
              <a:defRPr>
                <a:solidFill>
                  <a:schemeClr val="accent4"/>
                </a:solidFill>
              </a:defRPr>
            </a:lvl1pPr>
          </a:lstStyle>
          <a:p>
            <a:r>
              <a:rPr lang="en-GB"/>
              <a:t>LEWIS Master PowerPoint Template</a:t>
            </a:r>
          </a:p>
        </p:txBody>
      </p:sp>
      <p:sp>
        <p:nvSpPr>
          <p:cNvPr id="4" name="Slide Number Placeholder 3">
            <a:extLst>
              <a:ext uri="{FF2B5EF4-FFF2-40B4-BE49-F238E27FC236}">
                <a16:creationId xmlns:a16="http://schemas.microsoft.com/office/drawing/2014/main" id="{6EF1FF44-A274-5243-A3B5-2C76693CA6F2}"/>
              </a:ext>
            </a:extLst>
          </p:cNvPr>
          <p:cNvSpPr>
            <a:spLocks noGrp="1"/>
          </p:cNvSpPr>
          <p:nvPr>
            <p:ph type="sldNum" sz="quarter" idx="18"/>
          </p:nvPr>
        </p:nvSpPr>
        <p:spPr/>
        <p:txBody>
          <a:bodyPr/>
          <a:lstStyle>
            <a:lvl1pPr>
              <a:defRPr>
                <a:solidFill>
                  <a:schemeClr val="accent4"/>
                </a:solidFill>
              </a:defRPr>
            </a:lvl1pPr>
          </a:lstStyle>
          <a:p>
            <a:fld id="{59315EB5-13B3-40F9-86F1-A067D7C3035B}" type="slidenum">
              <a:rPr lang="en-GB" smtClean="0"/>
              <a:pPr/>
              <a:t>‹Nº›</a:t>
            </a:fld>
            <a:endParaRPr lang="en-GB"/>
          </a:p>
        </p:txBody>
      </p:sp>
      <p:sp>
        <p:nvSpPr>
          <p:cNvPr id="11" name="Text Placeholder 6">
            <a:extLst>
              <a:ext uri="{FF2B5EF4-FFF2-40B4-BE49-F238E27FC236}">
                <a16:creationId xmlns:a16="http://schemas.microsoft.com/office/drawing/2014/main" id="{B9CA21CC-817E-B34D-B881-EFBE58A45CB5}"/>
              </a:ext>
            </a:extLst>
          </p:cNvPr>
          <p:cNvSpPr>
            <a:spLocks noGrp="1"/>
          </p:cNvSpPr>
          <p:nvPr>
            <p:ph type="body" sz="quarter" idx="19" hasCustomPrompt="1"/>
          </p:nvPr>
        </p:nvSpPr>
        <p:spPr>
          <a:xfrm>
            <a:off x="6810881" y="967811"/>
            <a:ext cx="4962525" cy="1676572"/>
          </a:xfrm>
        </p:spPr>
        <p:txBody>
          <a:bodyPr>
            <a:normAutofit/>
          </a:bodyPr>
          <a:lstStyle>
            <a:lvl1pPr marL="285750" indent="-285750">
              <a:buFont typeface="Arial" panose="020B0604020202020204" pitchFamily="34" charset="0"/>
              <a:buChar char="•"/>
              <a:defRPr sz="2400">
                <a:solidFill>
                  <a:schemeClr val="bg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a:t>
            </a:r>
            <a:endParaRPr lang="en-GB"/>
          </a:p>
        </p:txBody>
      </p:sp>
      <p:sp>
        <p:nvSpPr>
          <p:cNvPr id="12" name="Text Placeholder 6">
            <a:extLst>
              <a:ext uri="{FF2B5EF4-FFF2-40B4-BE49-F238E27FC236}">
                <a16:creationId xmlns:a16="http://schemas.microsoft.com/office/drawing/2014/main" id="{93C4F724-9CCA-AF4E-A7DB-374222B65D1F}"/>
              </a:ext>
            </a:extLst>
          </p:cNvPr>
          <p:cNvSpPr>
            <a:spLocks noGrp="1"/>
          </p:cNvSpPr>
          <p:nvPr>
            <p:ph type="body" sz="quarter" idx="20" hasCustomPrompt="1"/>
          </p:nvPr>
        </p:nvSpPr>
        <p:spPr>
          <a:xfrm>
            <a:off x="6810882" y="556301"/>
            <a:ext cx="4962524" cy="411336"/>
          </a:xfrm>
        </p:spPr>
        <p:txBody>
          <a:bodyPr>
            <a:normAutofit/>
          </a:bodyPr>
          <a:lstStyle>
            <a:lvl1pPr marL="0" indent="0">
              <a:buNone/>
              <a:defRPr sz="2400" b="1">
                <a:solidFill>
                  <a:schemeClr val="bg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GB"/>
          </a:p>
        </p:txBody>
      </p:sp>
      <p:sp>
        <p:nvSpPr>
          <p:cNvPr id="15" name="Text Placeholder 6">
            <a:extLst>
              <a:ext uri="{FF2B5EF4-FFF2-40B4-BE49-F238E27FC236}">
                <a16:creationId xmlns:a16="http://schemas.microsoft.com/office/drawing/2014/main" id="{382E9CC3-A4B6-C74D-B91F-526A5E68EEFF}"/>
              </a:ext>
            </a:extLst>
          </p:cNvPr>
          <p:cNvSpPr>
            <a:spLocks noGrp="1"/>
          </p:cNvSpPr>
          <p:nvPr>
            <p:ph type="body" sz="quarter" idx="21" hasCustomPrompt="1"/>
          </p:nvPr>
        </p:nvSpPr>
        <p:spPr>
          <a:xfrm>
            <a:off x="425449" y="4416866"/>
            <a:ext cx="4962525" cy="1676572"/>
          </a:xfrm>
        </p:spPr>
        <p:txBody>
          <a:bodyPr>
            <a:normAutofit/>
          </a:bodyPr>
          <a:lstStyle>
            <a:lvl1pPr marL="285750" indent="-285750">
              <a:buFont typeface="Arial" panose="020B0604020202020204" pitchFamily="34" charset="0"/>
              <a:buChar char="•"/>
              <a:defRPr sz="2400">
                <a:solidFill>
                  <a:schemeClr val="bg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a:t>
            </a:r>
            <a:endParaRPr lang="en-GB"/>
          </a:p>
        </p:txBody>
      </p:sp>
      <p:sp>
        <p:nvSpPr>
          <p:cNvPr id="16" name="Text Placeholder 6">
            <a:extLst>
              <a:ext uri="{FF2B5EF4-FFF2-40B4-BE49-F238E27FC236}">
                <a16:creationId xmlns:a16="http://schemas.microsoft.com/office/drawing/2014/main" id="{2A56652F-8A19-1249-BD49-DBBA012E1E7C}"/>
              </a:ext>
            </a:extLst>
          </p:cNvPr>
          <p:cNvSpPr>
            <a:spLocks noGrp="1"/>
          </p:cNvSpPr>
          <p:nvPr>
            <p:ph type="body" sz="quarter" idx="22" hasCustomPrompt="1"/>
          </p:nvPr>
        </p:nvSpPr>
        <p:spPr>
          <a:xfrm>
            <a:off x="425450" y="4005356"/>
            <a:ext cx="4962524" cy="411336"/>
          </a:xfrm>
        </p:spPr>
        <p:txBody>
          <a:bodyPr>
            <a:normAutofit/>
          </a:bodyPr>
          <a:lstStyle>
            <a:lvl1pPr marL="0" indent="0">
              <a:buNone/>
              <a:defRPr sz="2400" b="1">
                <a:solidFill>
                  <a:schemeClr val="bg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GB"/>
          </a:p>
        </p:txBody>
      </p:sp>
      <p:sp>
        <p:nvSpPr>
          <p:cNvPr id="17" name="Text Placeholder 6">
            <a:extLst>
              <a:ext uri="{FF2B5EF4-FFF2-40B4-BE49-F238E27FC236}">
                <a16:creationId xmlns:a16="http://schemas.microsoft.com/office/drawing/2014/main" id="{7D142A8A-7D93-6D4D-B173-66EF4B4992C5}"/>
              </a:ext>
            </a:extLst>
          </p:cNvPr>
          <p:cNvSpPr>
            <a:spLocks noGrp="1"/>
          </p:cNvSpPr>
          <p:nvPr>
            <p:ph type="body" sz="quarter" idx="23" hasCustomPrompt="1"/>
          </p:nvPr>
        </p:nvSpPr>
        <p:spPr>
          <a:xfrm>
            <a:off x="6810881" y="4416866"/>
            <a:ext cx="4962525" cy="1676572"/>
          </a:xfrm>
        </p:spPr>
        <p:txBody>
          <a:bodyPr>
            <a:normAutofit/>
          </a:bodyPr>
          <a:lstStyle>
            <a:lvl1pPr marL="285750" indent="-285750">
              <a:buFont typeface="Arial" panose="020B0604020202020204" pitchFamily="34" charset="0"/>
              <a:buChar char="•"/>
              <a:defRPr sz="2400">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a:t>
            </a:r>
            <a:endParaRPr lang="en-GB"/>
          </a:p>
        </p:txBody>
      </p:sp>
      <p:sp>
        <p:nvSpPr>
          <p:cNvPr id="18" name="Text Placeholder 6">
            <a:extLst>
              <a:ext uri="{FF2B5EF4-FFF2-40B4-BE49-F238E27FC236}">
                <a16:creationId xmlns:a16="http://schemas.microsoft.com/office/drawing/2014/main" id="{CEFD4B49-2CC9-C949-B409-324939B9712D}"/>
              </a:ext>
            </a:extLst>
          </p:cNvPr>
          <p:cNvSpPr>
            <a:spLocks noGrp="1"/>
          </p:cNvSpPr>
          <p:nvPr>
            <p:ph type="body" sz="quarter" idx="24" hasCustomPrompt="1"/>
          </p:nvPr>
        </p:nvSpPr>
        <p:spPr>
          <a:xfrm>
            <a:off x="6810882" y="4005356"/>
            <a:ext cx="4962524" cy="411336"/>
          </a:xfrm>
        </p:spPr>
        <p:txBody>
          <a:bodyPr>
            <a:normAutofit/>
          </a:bodyPr>
          <a:lstStyle>
            <a:lvl1pPr marL="0" indent="0">
              <a:buNone/>
              <a:defRPr sz="2400" b="1">
                <a:solidFill>
                  <a:schemeClr val="tx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GB"/>
          </a:p>
        </p:txBody>
      </p:sp>
    </p:spTree>
    <p:extLst>
      <p:ext uri="{BB962C8B-B14F-4D97-AF65-F5344CB8AC3E}">
        <p14:creationId xmlns:p14="http://schemas.microsoft.com/office/powerpoint/2010/main" val="313620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2F57B9-C0D4-554D-9E2E-B2090A94E0AC}"/>
              </a:ext>
            </a:extLst>
          </p:cNvPr>
          <p:cNvSpPr/>
          <p:nvPr userDrawn="1"/>
        </p:nvSpPr>
        <p:spPr>
          <a:xfrm>
            <a:off x="1" y="3430468"/>
            <a:ext cx="12192000" cy="34275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EDAC9EFA-D7C4-4BC1-9084-DD1E4403C744}"/>
              </a:ext>
            </a:extLst>
          </p:cNvPr>
          <p:cNvSpPr>
            <a:spLocks noGrp="1"/>
          </p:cNvSpPr>
          <p:nvPr>
            <p:ph type="body" sz="quarter" idx="13" hasCustomPrompt="1"/>
          </p:nvPr>
        </p:nvSpPr>
        <p:spPr>
          <a:xfrm>
            <a:off x="5771143" y="4258540"/>
            <a:ext cx="6074867" cy="1763320"/>
          </a:xfrm>
        </p:spPr>
        <p:txBody>
          <a:bodyPr>
            <a:normAutofit/>
          </a:bodyPr>
          <a:lstStyle>
            <a:lvl1pPr marL="0" indent="0">
              <a:buNone/>
              <a:defRPr sz="2400">
                <a:solidFill>
                  <a:schemeClr val="bg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Text</a:t>
            </a:r>
            <a:endParaRPr lang="en-GB"/>
          </a:p>
        </p:txBody>
      </p:sp>
      <p:sp>
        <p:nvSpPr>
          <p:cNvPr id="14" name="Text Placeholder 6">
            <a:extLst>
              <a:ext uri="{FF2B5EF4-FFF2-40B4-BE49-F238E27FC236}">
                <a16:creationId xmlns:a16="http://schemas.microsoft.com/office/drawing/2014/main" id="{B4B06ED8-F915-A842-AE7E-667A8B36CD10}"/>
              </a:ext>
            </a:extLst>
          </p:cNvPr>
          <p:cNvSpPr>
            <a:spLocks noGrp="1"/>
          </p:cNvSpPr>
          <p:nvPr>
            <p:ph type="body" sz="quarter" idx="16" hasCustomPrompt="1"/>
          </p:nvPr>
        </p:nvSpPr>
        <p:spPr>
          <a:xfrm>
            <a:off x="5762906" y="3798199"/>
            <a:ext cx="6091343" cy="411336"/>
          </a:xfrm>
        </p:spPr>
        <p:txBody>
          <a:bodyPr>
            <a:normAutofit/>
          </a:bodyPr>
          <a:lstStyle>
            <a:lvl1pPr marL="0" indent="0">
              <a:buNone/>
              <a:defRPr sz="2800" b="1">
                <a:gradFill>
                  <a:gsLst>
                    <a:gs pos="0">
                      <a:srgbClr val="EC008C"/>
                    </a:gs>
                    <a:gs pos="100000">
                      <a:srgbClr val="FF4C00"/>
                    </a:gs>
                  </a:gsLst>
                  <a:lin ang="0" scaled="0"/>
                </a:gra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Subhead</a:t>
            </a:r>
            <a:endParaRPr lang="en-GB"/>
          </a:p>
        </p:txBody>
      </p:sp>
      <p:sp>
        <p:nvSpPr>
          <p:cNvPr id="6" name="Title 5">
            <a:extLst>
              <a:ext uri="{FF2B5EF4-FFF2-40B4-BE49-F238E27FC236}">
                <a16:creationId xmlns:a16="http://schemas.microsoft.com/office/drawing/2014/main" id="{27B808EB-9C15-C942-9F90-5A81F6017035}"/>
              </a:ext>
            </a:extLst>
          </p:cNvPr>
          <p:cNvSpPr>
            <a:spLocks noGrp="1"/>
          </p:cNvSpPr>
          <p:nvPr>
            <p:ph type="title"/>
          </p:nvPr>
        </p:nvSpPr>
        <p:spPr/>
        <p:txBody>
          <a:bodyPr/>
          <a:lstStyle>
            <a:lvl1pPr>
              <a:defRPr>
                <a:latin typeface="Bebas Neue Bold" panose="020B0606020202050201" pitchFamily="34" charset="0"/>
                <a:cs typeface="Arial" panose="020B0604020202020204"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7D5FFB29-BE1F-464D-AC8A-AF198BD87AAC}"/>
              </a:ext>
            </a:extLst>
          </p:cNvPr>
          <p:cNvSpPr>
            <a:spLocks noGrp="1"/>
          </p:cNvSpPr>
          <p:nvPr>
            <p:ph type="ftr" sz="quarter" idx="17"/>
          </p:nvPr>
        </p:nvSpPr>
        <p:spPr>
          <a:xfrm>
            <a:off x="6804025" y="6453189"/>
            <a:ext cx="4550711" cy="173594"/>
          </a:xfrm>
          <a:prstGeom prst="rect">
            <a:avLst/>
          </a:prstGeom>
        </p:spPr>
        <p:txBody>
          <a:bodyPr/>
          <a:lstStyle>
            <a:lvl1pPr>
              <a:defRPr>
                <a:solidFill>
                  <a:schemeClr val="accent4"/>
                </a:solidFill>
              </a:defRPr>
            </a:lvl1pPr>
          </a:lstStyle>
          <a:p>
            <a:r>
              <a:rPr lang="en-GB"/>
              <a:t>LEWIS Master PowerPoint Template</a:t>
            </a:r>
          </a:p>
        </p:txBody>
      </p:sp>
      <p:sp>
        <p:nvSpPr>
          <p:cNvPr id="4" name="Slide Number Placeholder 3">
            <a:extLst>
              <a:ext uri="{FF2B5EF4-FFF2-40B4-BE49-F238E27FC236}">
                <a16:creationId xmlns:a16="http://schemas.microsoft.com/office/drawing/2014/main" id="{8C3547A2-2BE8-4C49-8C07-9D7AD53A6B06}"/>
              </a:ext>
            </a:extLst>
          </p:cNvPr>
          <p:cNvSpPr>
            <a:spLocks noGrp="1"/>
          </p:cNvSpPr>
          <p:nvPr>
            <p:ph type="sldNum" sz="quarter" idx="18"/>
          </p:nvPr>
        </p:nvSpPr>
        <p:spPr/>
        <p:txBody>
          <a:bodyPr/>
          <a:lstStyle>
            <a:lvl1pPr>
              <a:defRPr>
                <a:solidFill>
                  <a:schemeClr val="accent4"/>
                </a:solidFill>
              </a:defRPr>
            </a:lvl1pPr>
          </a:lstStyle>
          <a:p>
            <a:fld id="{59315EB5-13B3-40F9-86F1-A067D7C3035B}" type="slidenum">
              <a:rPr lang="en-GB" smtClean="0"/>
              <a:pPr/>
              <a:t>‹Nº›</a:t>
            </a:fld>
            <a:endParaRPr lang="en-GB"/>
          </a:p>
        </p:txBody>
      </p:sp>
    </p:spTree>
    <p:extLst>
      <p:ext uri="{BB962C8B-B14F-4D97-AF65-F5344CB8AC3E}">
        <p14:creationId xmlns:p14="http://schemas.microsoft.com/office/powerpoint/2010/main" val="367426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0113-175A-40BD-A78F-52BF390FAA27}"/>
              </a:ext>
            </a:extLst>
          </p:cNvPr>
          <p:cNvSpPr>
            <a:spLocks noGrp="1"/>
          </p:cNvSpPr>
          <p:nvPr>
            <p:ph type="title" hasCustomPrompt="1"/>
          </p:nvPr>
        </p:nvSpPr>
        <p:spPr/>
        <p:txBody>
          <a:bodyPr/>
          <a:lstStyle>
            <a:lvl1pPr>
              <a:defRPr>
                <a:solidFill>
                  <a:schemeClr val="tx1"/>
                </a:solidFill>
                <a:latin typeface="Bebas Neue Bold" panose="020B0606020202050201" pitchFamily="34" charset="0"/>
                <a:cs typeface="Arial" panose="020B0604020202020204" pitchFamily="34" charset="0"/>
              </a:defRPr>
            </a:lvl1pPr>
          </a:lstStyle>
          <a:p>
            <a:r>
              <a:rPr lang="en-US"/>
              <a:t>ADD TITLE</a:t>
            </a:r>
            <a:endParaRPr lang="en-GB"/>
          </a:p>
        </p:txBody>
      </p:sp>
      <p:sp>
        <p:nvSpPr>
          <p:cNvPr id="3" name="Footer Placeholder 2">
            <a:extLst>
              <a:ext uri="{FF2B5EF4-FFF2-40B4-BE49-F238E27FC236}">
                <a16:creationId xmlns:a16="http://schemas.microsoft.com/office/drawing/2014/main" id="{B0540D6B-763A-C34F-952D-EA2A70DFF89D}"/>
              </a:ext>
            </a:extLst>
          </p:cNvPr>
          <p:cNvSpPr>
            <a:spLocks noGrp="1"/>
          </p:cNvSpPr>
          <p:nvPr>
            <p:ph type="ftr" sz="quarter" idx="10"/>
          </p:nvPr>
        </p:nvSpPr>
        <p:spPr>
          <a:xfrm>
            <a:off x="6804025" y="6453189"/>
            <a:ext cx="4550711" cy="173594"/>
          </a:xfrm>
          <a:prstGeom prst="rect">
            <a:avLst/>
          </a:prstGeom>
        </p:spPr>
        <p:txBody>
          <a:bodyPr/>
          <a:lstStyle/>
          <a:p>
            <a:r>
              <a:rPr lang="en-GB"/>
              <a:t>LEWIS Master PowerPoint Template</a:t>
            </a:r>
          </a:p>
        </p:txBody>
      </p:sp>
      <p:sp>
        <p:nvSpPr>
          <p:cNvPr id="4" name="Slide Number Placeholder 3">
            <a:extLst>
              <a:ext uri="{FF2B5EF4-FFF2-40B4-BE49-F238E27FC236}">
                <a16:creationId xmlns:a16="http://schemas.microsoft.com/office/drawing/2014/main" id="{D5F02E61-1CE2-C141-8209-C8E48D19A6EF}"/>
              </a:ext>
            </a:extLst>
          </p:cNvPr>
          <p:cNvSpPr>
            <a:spLocks noGrp="1"/>
          </p:cNvSpPr>
          <p:nvPr>
            <p:ph type="sldNum" sz="quarter" idx="11"/>
          </p:nvPr>
        </p:nvSpPr>
        <p:spPr/>
        <p:txBody>
          <a:bodyPr/>
          <a:lstStyle/>
          <a:p>
            <a:fld id="{59315EB5-13B3-40F9-86F1-A067D7C3035B}" type="slidenum">
              <a:rPr lang="en-GB" smtClean="0"/>
              <a:pPr/>
              <a:t>‹Nº›</a:t>
            </a:fld>
            <a:endParaRPr lang="en-GB"/>
          </a:p>
        </p:txBody>
      </p:sp>
      <p:sp>
        <p:nvSpPr>
          <p:cNvPr id="7" name="Text Placeholder 6">
            <a:extLst>
              <a:ext uri="{FF2B5EF4-FFF2-40B4-BE49-F238E27FC236}">
                <a16:creationId xmlns:a16="http://schemas.microsoft.com/office/drawing/2014/main" id="{9EF6C435-1FF8-914B-8C1D-1DE994409C53}"/>
              </a:ext>
            </a:extLst>
          </p:cNvPr>
          <p:cNvSpPr>
            <a:spLocks noGrp="1"/>
          </p:cNvSpPr>
          <p:nvPr>
            <p:ph type="body" sz="quarter" idx="12"/>
          </p:nvPr>
        </p:nvSpPr>
        <p:spPr>
          <a:xfrm>
            <a:off x="1136649" y="1916112"/>
            <a:ext cx="9915525" cy="3779837"/>
          </a:xfrm>
        </p:spPr>
        <p:txBody>
          <a:bodyPr/>
          <a:lstStyle>
            <a:lvl1pPr>
              <a:lnSpc>
                <a:spcPct val="150000"/>
              </a:lnSpc>
              <a:defRPr sz="24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a:t>Edit Master text styles</a:t>
            </a:r>
          </a:p>
        </p:txBody>
      </p:sp>
      <p:sp>
        <p:nvSpPr>
          <p:cNvPr id="9" name="Text Placeholder 8">
            <a:extLst>
              <a:ext uri="{FF2B5EF4-FFF2-40B4-BE49-F238E27FC236}">
                <a16:creationId xmlns:a16="http://schemas.microsoft.com/office/drawing/2014/main" id="{776AD479-52F7-324F-B9CD-94EB922C60EF}"/>
              </a:ext>
            </a:extLst>
          </p:cNvPr>
          <p:cNvSpPr>
            <a:spLocks noGrp="1"/>
          </p:cNvSpPr>
          <p:nvPr>
            <p:ph type="body" sz="quarter" idx="13" hasCustomPrompt="1"/>
          </p:nvPr>
        </p:nvSpPr>
        <p:spPr>
          <a:xfrm>
            <a:off x="1136650" y="1498600"/>
            <a:ext cx="9915525" cy="417513"/>
          </a:xfrm>
        </p:spPr>
        <p:txBody>
          <a:bodyPr/>
          <a:lstStyle>
            <a:lvl1pPr marL="0" indent="0">
              <a:buNone/>
              <a:defRPr sz="2800">
                <a:gradFill>
                  <a:gsLst>
                    <a:gs pos="0">
                      <a:schemeClr val="accent1"/>
                    </a:gs>
                    <a:gs pos="100000">
                      <a:schemeClr val="accent2"/>
                    </a:gs>
                  </a:gsLst>
                  <a:lin ang="0" scaled="0"/>
                </a:gradFill>
              </a:defRPr>
            </a:lvl1pPr>
          </a:lstStyle>
          <a:p>
            <a:pPr lvl="0"/>
            <a:r>
              <a:rPr lang="en-US"/>
              <a:t>Subhead</a:t>
            </a:r>
          </a:p>
        </p:txBody>
      </p:sp>
    </p:spTree>
    <p:extLst>
      <p:ext uri="{BB962C8B-B14F-4D97-AF65-F5344CB8AC3E}">
        <p14:creationId xmlns:p14="http://schemas.microsoft.com/office/powerpoint/2010/main" val="23771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0113-175A-40BD-A78F-52BF390FAA27}"/>
              </a:ext>
            </a:extLst>
          </p:cNvPr>
          <p:cNvSpPr>
            <a:spLocks noGrp="1"/>
          </p:cNvSpPr>
          <p:nvPr>
            <p:ph type="title"/>
          </p:nvPr>
        </p:nvSpPr>
        <p:spPr/>
        <p:txBody>
          <a:bodyPr/>
          <a:lstStyle>
            <a:lvl1pPr>
              <a:defRPr>
                <a:solidFill>
                  <a:schemeClr val="tx1"/>
                </a:solidFill>
                <a:latin typeface="Bebas Neue Bold" panose="020B0606020202050201" pitchFamily="34" charset="0"/>
                <a:cs typeface="Arial" panose="020B0604020202020204" pitchFamily="34" charset="0"/>
              </a:defRPr>
            </a:lvl1pPr>
          </a:lstStyle>
          <a:p>
            <a:r>
              <a:rPr lang="en-US"/>
              <a:t>Click to edit Master title style</a:t>
            </a:r>
            <a:endParaRPr lang="en-GB"/>
          </a:p>
        </p:txBody>
      </p:sp>
      <p:sp>
        <p:nvSpPr>
          <p:cNvPr id="3" name="Footer Placeholder 2">
            <a:extLst>
              <a:ext uri="{FF2B5EF4-FFF2-40B4-BE49-F238E27FC236}">
                <a16:creationId xmlns:a16="http://schemas.microsoft.com/office/drawing/2014/main" id="{03456637-74FD-704D-9691-4F4902995F0E}"/>
              </a:ext>
            </a:extLst>
          </p:cNvPr>
          <p:cNvSpPr>
            <a:spLocks noGrp="1"/>
          </p:cNvSpPr>
          <p:nvPr>
            <p:ph type="ftr" sz="quarter" idx="10"/>
          </p:nvPr>
        </p:nvSpPr>
        <p:spPr>
          <a:xfrm>
            <a:off x="6804025" y="6453189"/>
            <a:ext cx="4550711" cy="173594"/>
          </a:xfrm>
          <a:prstGeom prst="rect">
            <a:avLst/>
          </a:prstGeom>
        </p:spPr>
        <p:txBody>
          <a:bodyPr/>
          <a:lstStyle/>
          <a:p>
            <a:r>
              <a:rPr lang="en-GB"/>
              <a:t>LEWIS Master PowerPoint Template</a:t>
            </a:r>
          </a:p>
        </p:txBody>
      </p:sp>
      <p:sp>
        <p:nvSpPr>
          <p:cNvPr id="4" name="Slide Number Placeholder 3">
            <a:extLst>
              <a:ext uri="{FF2B5EF4-FFF2-40B4-BE49-F238E27FC236}">
                <a16:creationId xmlns:a16="http://schemas.microsoft.com/office/drawing/2014/main" id="{A38CEF3D-C60A-624E-9E21-6FC8E02A4AA9}"/>
              </a:ext>
            </a:extLst>
          </p:cNvPr>
          <p:cNvSpPr>
            <a:spLocks noGrp="1"/>
          </p:cNvSpPr>
          <p:nvPr>
            <p:ph type="sldNum" sz="quarter" idx="11"/>
          </p:nvPr>
        </p:nvSpPr>
        <p:spPr/>
        <p:txBody>
          <a:bodyPr/>
          <a:lstStyle/>
          <a:p>
            <a:fld id="{59315EB5-13B3-40F9-86F1-A067D7C3035B}" type="slidenum">
              <a:rPr lang="en-GB" smtClean="0"/>
              <a:pPr/>
              <a:t>‹Nº›</a:t>
            </a:fld>
            <a:endParaRPr lang="en-GB"/>
          </a:p>
        </p:txBody>
      </p:sp>
      <p:sp>
        <p:nvSpPr>
          <p:cNvPr id="7" name="Text Placeholder 6">
            <a:extLst>
              <a:ext uri="{FF2B5EF4-FFF2-40B4-BE49-F238E27FC236}">
                <a16:creationId xmlns:a16="http://schemas.microsoft.com/office/drawing/2014/main" id="{0D74F43D-3898-A141-BE6E-8D3E8D466C90}"/>
              </a:ext>
            </a:extLst>
          </p:cNvPr>
          <p:cNvSpPr>
            <a:spLocks noGrp="1"/>
          </p:cNvSpPr>
          <p:nvPr>
            <p:ph type="body" sz="quarter" idx="12"/>
          </p:nvPr>
        </p:nvSpPr>
        <p:spPr/>
        <p:txBody>
          <a:bodyPr/>
          <a:lstStyle>
            <a:lvl1pPr>
              <a:lnSpc>
                <a:spcPct val="150000"/>
              </a:lnSpc>
              <a:defRPr sz="24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a:t>Edit Master text styles</a:t>
            </a:r>
          </a:p>
        </p:txBody>
      </p:sp>
      <p:sp>
        <p:nvSpPr>
          <p:cNvPr id="8" name="Text Placeholder 8">
            <a:extLst>
              <a:ext uri="{FF2B5EF4-FFF2-40B4-BE49-F238E27FC236}">
                <a16:creationId xmlns:a16="http://schemas.microsoft.com/office/drawing/2014/main" id="{81C50CE5-AA2F-F548-AE7D-389D232D401B}"/>
              </a:ext>
            </a:extLst>
          </p:cNvPr>
          <p:cNvSpPr>
            <a:spLocks noGrp="1"/>
          </p:cNvSpPr>
          <p:nvPr>
            <p:ph type="body" sz="quarter" idx="13" hasCustomPrompt="1"/>
          </p:nvPr>
        </p:nvSpPr>
        <p:spPr>
          <a:xfrm>
            <a:off x="1136650" y="1498600"/>
            <a:ext cx="9915525" cy="417513"/>
          </a:xfrm>
        </p:spPr>
        <p:txBody>
          <a:bodyPr/>
          <a:lstStyle>
            <a:lvl1pPr marL="0" indent="0">
              <a:buNone/>
              <a:defRPr sz="2800">
                <a:gradFill>
                  <a:gsLst>
                    <a:gs pos="0">
                      <a:schemeClr val="accent1"/>
                    </a:gs>
                    <a:gs pos="100000">
                      <a:schemeClr val="accent2"/>
                    </a:gs>
                  </a:gsLst>
                  <a:lin ang="0" scaled="0"/>
                </a:gradFill>
              </a:defRPr>
            </a:lvl1pPr>
          </a:lstStyle>
          <a:p>
            <a:pPr lvl="0"/>
            <a:r>
              <a:rPr lang="en-US"/>
              <a:t>Subhead</a:t>
            </a:r>
          </a:p>
        </p:txBody>
      </p:sp>
    </p:spTree>
    <p:extLst>
      <p:ext uri="{BB962C8B-B14F-4D97-AF65-F5344CB8AC3E}">
        <p14:creationId xmlns:p14="http://schemas.microsoft.com/office/powerpoint/2010/main" val="349200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0113-175A-40BD-A78F-52BF390FAA27}"/>
              </a:ext>
            </a:extLst>
          </p:cNvPr>
          <p:cNvSpPr>
            <a:spLocks noGrp="1"/>
          </p:cNvSpPr>
          <p:nvPr>
            <p:ph type="title"/>
          </p:nvPr>
        </p:nvSpPr>
        <p:spPr/>
        <p:txBody>
          <a:bodyPr/>
          <a:lstStyle>
            <a:lvl1pPr>
              <a:defRPr>
                <a:gradFill>
                  <a:gsLst>
                    <a:gs pos="0">
                      <a:srgbClr val="EC008C"/>
                    </a:gs>
                    <a:gs pos="100000">
                      <a:srgbClr val="FF4C00"/>
                    </a:gs>
                  </a:gsLst>
                  <a:lin ang="0" scaled="0"/>
                </a:gradFill>
                <a:latin typeface="Bebas Neue Bold" panose="020B0606020202050201" pitchFamily="34" charset="0"/>
                <a:cs typeface="Arial" panose="020B0604020202020204" pitchFamily="34" charset="0"/>
              </a:defRPr>
            </a:lvl1pPr>
          </a:lstStyle>
          <a:p>
            <a:r>
              <a:rPr lang="en-US"/>
              <a:t>Click to edit Master title style</a:t>
            </a:r>
            <a:endParaRPr lang="en-GB"/>
          </a:p>
        </p:txBody>
      </p:sp>
      <p:sp>
        <p:nvSpPr>
          <p:cNvPr id="3" name="Footer Placeholder 2">
            <a:extLst>
              <a:ext uri="{FF2B5EF4-FFF2-40B4-BE49-F238E27FC236}">
                <a16:creationId xmlns:a16="http://schemas.microsoft.com/office/drawing/2014/main" id="{FF7F2E70-D9F9-6B44-8579-4E7A47087274}"/>
              </a:ext>
            </a:extLst>
          </p:cNvPr>
          <p:cNvSpPr>
            <a:spLocks noGrp="1"/>
          </p:cNvSpPr>
          <p:nvPr>
            <p:ph type="ftr" sz="quarter" idx="10"/>
          </p:nvPr>
        </p:nvSpPr>
        <p:spPr>
          <a:xfrm>
            <a:off x="6804025" y="6453189"/>
            <a:ext cx="4550711" cy="173594"/>
          </a:xfrm>
          <a:prstGeom prst="rect">
            <a:avLst/>
          </a:prstGeom>
        </p:spPr>
        <p:txBody>
          <a:bodyPr/>
          <a:lstStyle/>
          <a:p>
            <a:r>
              <a:rPr lang="en-GB"/>
              <a:t>LEWIS Master PowerPoint Template</a:t>
            </a:r>
          </a:p>
        </p:txBody>
      </p:sp>
      <p:sp>
        <p:nvSpPr>
          <p:cNvPr id="4" name="Slide Number Placeholder 3">
            <a:extLst>
              <a:ext uri="{FF2B5EF4-FFF2-40B4-BE49-F238E27FC236}">
                <a16:creationId xmlns:a16="http://schemas.microsoft.com/office/drawing/2014/main" id="{0E0634AF-6F0E-AE49-B955-30F3C707BD0B}"/>
              </a:ext>
            </a:extLst>
          </p:cNvPr>
          <p:cNvSpPr>
            <a:spLocks noGrp="1"/>
          </p:cNvSpPr>
          <p:nvPr>
            <p:ph type="sldNum" sz="quarter" idx="11"/>
          </p:nvPr>
        </p:nvSpPr>
        <p:spPr/>
        <p:txBody>
          <a:bodyPr/>
          <a:lstStyle/>
          <a:p>
            <a:fld id="{59315EB5-13B3-40F9-86F1-A067D7C3035B}" type="slidenum">
              <a:rPr lang="en-GB" smtClean="0"/>
              <a:pPr/>
              <a:t>‹Nº›</a:t>
            </a:fld>
            <a:endParaRPr lang="en-GB"/>
          </a:p>
        </p:txBody>
      </p:sp>
      <p:sp>
        <p:nvSpPr>
          <p:cNvPr id="7" name="Text Placeholder 6">
            <a:extLst>
              <a:ext uri="{FF2B5EF4-FFF2-40B4-BE49-F238E27FC236}">
                <a16:creationId xmlns:a16="http://schemas.microsoft.com/office/drawing/2014/main" id="{AE4DD208-274E-ED4D-A157-A79A80F7B9A8}"/>
              </a:ext>
            </a:extLst>
          </p:cNvPr>
          <p:cNvSpPr>
            <a:spLocks noGrp="1"/>
          </p:cNvSpPr>
          <p:nvPr>
            <p:ph type="body" sz="quarter" idx="12"/>
          </p:nvPr>
        </p:nvSpPr>
        <p:spPr/>
        <p:txBody>
          <a:bodyPr/>
          <a:lstStyle>
            <a:lvl1pPr>
              <a:lnSpc>
                <a:spcPct val="150000"/>
              </a:lnSpc>
              <a:defRPr sz="24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a:t>Edit Master text styles</a:t>
            </a:r>
          </a:p>
        </p:txBody>
      </p:sp>
      <p:sp>
        <p:nvSpPr>
          <p:cNvPr id="6" name="Text Placeholder 8">
            <a:extLst>
              <a:ext uri="{FF2B5EF4-FFF2-40B4-BE49-F238E27FC236}">
                <a16:creationId xmlns:a16="http://schemas.microsoft.com/office/drawing/2014/main" id="{8271055E-0D3E-DE40-867A-37FFD9C99EF1}"/>
              </a:ext>
            </a:extLst>
          </p:cNvPr>
          <p:cNvSpPr>
            <a:spLocks noGrp="1"/>
          </p:cNvSpPr>
          <p:nvPr>
            <p:ph type="body" sz="quarter" idx="13" hasCustomPrompt="1"/>
          </p:nvPr>
        </p:nvSpPr>
        <p:spPr>
          <a:xfrm>
            <a:off x="1136650" y="1498600"/>
            <a:ext cx="9915525" cy="417513"/>
          </a:xfrm>
        </p:spPr>
        <p:txBody>
          <a:bodyPr/>
          <a:lstStyle>
            <a:lvl1pPr marL="0" indent="0">
              <a:buNone/>
              <a:defRPr sz="2800">
                <a:gradFill>
                  <a:gsLst>
                    <a:gs pos="0">
                      <a:schemeClr val="accent1"/>
                    </a:gs>
                    <a:gs pos="100000">
                      <a:schemeClr val="accent2"/>
                    </a:gs>
                  </a:gsLst>
                  <a:lin ang="0" scaled="0"/>
                </a:gradFill>
              </a:defRPr>
            </a:lvl1pPr>
          </a:lstStyle>
          <a:p>
            <a:pPr lvl="0"/>
            <a:r>
              <a:rPr lang="en-US"/>
              <a:t>Subhead</a:t>
            </a:r>
          </a:p>
        </p:txBody>
      </p:sp>
    </p:spTree>
    <p:extLst>
      <p:ext uri="{BB962C8B-B14F-4D97-AF65-F5344CB8AC3E}">
        <p14:creationId xmlns:p14="http://schemas.microsoft.com/office/powerpoint/2010/main" val="167526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2FE6-CA58-724F-9D1D-79744253AD86}"/>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2121544D-8866-6C4C-991E-ABE50D2EF9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0358BE32-6627-8E4F-AED9-2719D6DB9B14}"/>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5" name="Footer Placeholder 4">
            <a:extLst>
              <a:ext uri="{FF2B5EF4-FFF2-40B4-BE49-F238E27FC236}">
                <a16:creationId xmlns:a16="http://schemas.microsoft.com/office/drawing/2014/main" id="{F81510E8-A16F-A34D-AAF4-CC281E450FF0}"/>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59F8E6DA-767A-6E4B-913D-0DFCE4764297}"/>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116193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2F57B9-C0D4-554D-9E2E-B2090A94E0AC}"/>
              </a:ext>
            </a:extLst>
          </p:cNvPr>
          <p:cNvSpPr/>
          <p:nvPr/>
        </p:nvSpPr>
        <p:spPr>
          <a:xfrm flipH="1">
            <a:off x="-1" y="0"/>
            <a:ext cx="3971926"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ext Placeholder 6">
            <a:extLst>
              <a:ext uri="{FF2B5EF4-FFF2-40B4-BE49-F238E27FC236}">
                <a16:creationId xmlns:a16="http://schemas.microsoft.com/office/drawing/2014/main" id="{B4B06ED8-F915-A842-AE7E-667A8B36CD10}"/>
              </a:ext>
            </a:extLst>
          </p:cNvPr>
          <p:cNvSpPr>
            <a:spLocks noGrp="1"/>
          </p:cNvSpPr>
          <p:nvPr>
            <p:ph type="body" sz="quarter" idx="16" hasCustomPrompt="1"/>
          </p:nvPr>
        </p:nvSpPr>
        <p:spPr>
          <a:xfrm>
            <a:off x="5387976" y="2113280"/>
            <a:ext cx="5664200" cy="3582670"/>
          </a:xfrm>
        </p:spPr>
        <p:txBody>
          <a:bodyPr>
            <a:normAutofit/>
          </a:bodyPr>
          <a:lstStyle>
            <a:lvl1pPr marL="0" indent="0" algn="l">
              <a:buNone/>
              <a:defRPr sz="6000" b="0" i="0">
                <a:gradFill>
                  <a:gsLst>
                    <a:gs pos="0">
                      <a:srgbClr val="EC008C"/>
                    </a:gs>
                    <a:gs pos="100000">
                      <a:srgbClr val="FF4C00"/>
                    </a:gs>
                  </a:gsLst>
                  <a:lin ang="0" scaled="0"/>
                </a:gradFill>
                <a:latin typeface="Bebas Neue Bold" panose="020B0606020202050201"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Answering the brief</a:t>
            </a:r>
            <a:endParaRPr lang="en-GB"/>
          </a:p>
        </p:txBody>
      </p:sp>
      <p:sp>
        <p:nvSpPr>
          <p:cNvPr id="6" name="Title 5">
            <a:extLst>
              <a:ext uri="{FF2B5EF4-FFF2-40B4-BE49-F238E27FC236}">
                <a16:creationId xmlns:a16="http://schemas.microsoft.com/office/drawing/2014/main" id="{27B808EB-9C15-C942-9F90-5A81F6017035}"/>
              </a:ext>
            </a:extLst>
          </p:cNvPr>
          <p:cNvSpPr>
            <a:spLocks noGrp="1"/>
          </p:cNvSpPr>
          <p:nvPr>
            <p:ph type="title" hasCustomPrompt="1"/>
          </p:nvPr>
        </p:nvSpPr>
        <p:spPr>
          <a:xfrm>
            <a:off x="425451" y="404813"/>
            <a:ext cx="2838450" cy="672148"/>
          </a:xfrm>
        </p:spPr>
        <p:txBody>
          <a:bodyPr/>
          <a:lstStyle>
            <a:lvl1pPr>
              <a:defRPr>
                <a:solidFill>
                  <a:schemeClr val="bg1"/>
                </a:solidFill>
                <a:latin typeface="Bebas Neue Bold" panose="020B0606020202050201" pitchFamily="34" charset="0"/>
                <a:cs typeface="Arial" panose="020B0604020202020204" pitchFamily="34" charset="0"/>
              </a:defRPr>
            </a:lvl1pPr>
          </a:lstStyle>
          <a:p>
            <a:r>
              <a:rPr lang="en-US"/>
              <a:t>Add title</a:t>
            </a:r>
          </a:p>
        </p:txBody>
      </p:sp>
      <p:sp>
        <p:nvSpPr>
          <p:cNvPr id="3" name="Footer Placeholder 2">
            <a:extLst>
              <a:ext uri="{FF2B5EF4-FFF2-40B4-BE49-F238E27FC236}">
                <a16:creationId xmlns:a16="http://schemas.microsoft.com/office/drawing/2014/main" id="{7D5FFB29-BE1F-464D-AC8A-AF198BD87AAC}"/>
              </a:ext>
            </a:extLst>
          </p:cNvPr>
          <p:cNvSpPr>
            <a:spLocks noGrp="1"/>
          </p:cNvSpPr>
          <p:nvPr>
            <p:ph type="ftr" sz="quarter" idx="17"/>
          </p:nvPr>
        </p:nvSpPr>
        <p:spPr/>
        <p:txBody>
          <a:bodyPr/>
          <a:lstStyle>
            <a:lvl1pPr>
              <a:defRPr>
                <a:solidFill>
                  <a:schemeClr val="accent4"/>
                </a:solidFill>
              </a:defRPr>
            </a:lvl1pPr>
          </a:lstStyle>
          <a:p>
            <a:endParaRPr lang="en-US"/>
          </a:p>
        </p:txBody>
      </p:sp>
      <p:sp>
        <p:nvSpPr>
          <p:cNvPr id="4" name="Slide Number Placeholder 3">
            <a:extLst>
              <a:ext uri="{FF2B5EF4-FFF2-40B4-BE49-F238E27FC236}">
                <a16:creationId xmlns:a16="http://schemas.microsoft.com/office/drawing/2014/main" id="{8C3547A2-2BE8-4C49-8C07-9D7AD53A6B06}"/>
              </a:ext>
            </a:extLst>
          </p:cNvPr>
          <p:cNvSpPr>
            <a:spLocks noGrp="1"/>
          </p:cNvSpPr>
          <p:nvPr>
            <p:ph type="sldNum" sz="quarter" idx="18"/>
          </p:nvPr>
        </p:nvSpPr>
        <p:spPr/>
        <p:txBody>
          <a:bodyPr/>
          <a:lstStyle>
            <a:lvl1pPr>
              <a:defRPr>
                <a:solidFill>
                  <a:schemeClr val="accent4"/>
                </a:solidFill>
              </a:defRPr>
            </a:lvl1pPr>
          </a:lstStyle>
          <a:p>
            <a:fld id="{73F81D76-5F8D-D844-8054-F509DA72F43F}" type="slidenum">
              <a:rPr lang="en-US" smtClean="0"/>
              <a:t>‹Nº›</a:t>
            </a:fld>
            <a:endParaRPr lang="en-US"/>
          </a:p>
        </p:txBody>
      </p:sp>
      <p:sp>
        <p:nvSpPr>
          <p:cNvPr id="8" name="Text Placeholder 6">
            <a:extLst>
              <a:ext uri="{FF2B5EF4-FFF2-40B4-BE49-F238E27FC236}">
                <a16:creationId xmlns:a16="http://schemas.microsoft.com/office/drawing/2014/main" id="{68C203AD-B221-3A4F-9676-F921340A209B}"/>
              </a:ext>
            </a:extLst>
          </p:cNvPr>
          <p:cNvSpPr>
            <a:spLocks noGrp="1"/>
          </p:cNvSpPr>
          <p:nvPr>
            <p:ph type="body" sz="quarter" idx="19" hasCustomPrompt="1"/>
          </p:nvPr>
        </p:nvSpPr>
        <p:spPr>
          <a:xfrm>
            <a:off x="425451" y="2113280"/>
            <a:ext cx="2838450" cy="3582670"/>
          </a:xfrm>
        </p:spPr>
        <p:txBody>
          <a:bodyPr>
            <a:normAutofit/>
          </a:bodyPr>
          <a:lstStyle>
            <a:lvl1pPr marL="0" indent="0" algn="l">
              <a:buNone/>
              <a:defRPr sz="1800" b="0" i="0">
                <a:solidFill>
                  <a:schemeClr val="bg1"/>
                </a:solidFill>
                <a:latin typeface="+mj-lt"/>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Brief text</a:t>
            </a:r>
            <a:endParaRPr lang="en-GB"/>
          </a:p>
        </p:txBody>
      </p:sp>
      <p:sp>
        <p:nvSpPr>
          <p:cNvPr id="9" name="Text Placeholder 6">
            <a:extLst>
              <a:ext uri="{FF2B5EF4-FFF2-40B4-BE49-F238E27FC236}">
                <a16:creationId xmlns:a16="http://schemas.microsoft.com/office/drawing/2014/main" id="{B7DA12B5-6965-8B40-AFE0-6BF8EEDDC0EF}"/>
              </a:ext>
            </a:extLst>
          </p:cNvPr>
          <p:cNvSpPr>
            <a:spLocks noGrp="1"/>
          </p:cNvSpPr>
          <p:nvPr>
            <p:ph type="body" sz="quarter" idx="20" hasCustomPrompt="1"/>
          </p:nvPr>
        </p:nvSpPr>
        <p:spPr>
          <a:xfrm>
            <a:off x="5384800" y="1631636"/>
            <a:ext cx="5664200" cy="284477"/>
          </a:xfrm>
        </p:spPr>
        <p:txBody>
          <a:bodyPr>
            <a:normAutofit/>
          </a:bodyPr>
          <a:lstStyle>
            <a:lvl1pPr marL="0" indent="0" algn="l">
              <a:buNone/>
              <a:defRPr sz="2800" b="0" i="0">
                <a:solidFill>
                  <a:schemeClr val="tx2"/>
                </a:solidFill>
                <a:latin typeface="Bebas Neue Bold" panose="020B0606020202050201"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What we would do</a:t>
            </a:r>
            <a:endParaRPr lang="en-GB"/>
          </a:p>
        </p:txBody>
      </p:sp>
      <p:sp>
        <p:nvSpPr>
          <p:cNvPr id="11" name="Text Placeholder 6">
            <a:extLst>
              <a:ext uri="{FF2B5EF4-FFF2-40B4-BE49-F238E27FC236}">
                <a16:creationId xmlns:a16="http://schemas.microsoft.com/office/drawing/2014/main" id="{F3E872B0-F4E7-CB45-997B-768E24502E5F}"/>
              </a:ext>
            </a:extLst>
          </p:cNvPr>
          <p:cNvSpPr>
            <a:spLocks noGrp="1"/>
          </p:cNvSpPr>
          <p:nvPr>
            <p:ph type="body" sz="quarter" idx="21" hasCustomPrompt="1"/>
          </p:nvPr>
        </p:nvSpPr>
        <p:spPr>
          <a:xfrm>
            <a:off x="425451" y="1631636"/>
            <a:ext cx="2838450" cy="339406"/>
          </a:xfrm>
        </p:spPr>
        <p:txBody>
          <a:bodyPr>
            <a:normAutofit/>
          </a:bodyPr>
          <a:lstStyle>
            <a:lvl1pPr marL="0" indent="0" algn="l">
              <a:buNone/>
              <a:defRPr sz="2800" b="0" i="0">
                <a:solidFill>
                  <a:schemeClr val="bg1"/>
                </a:solidFill>
                <a:latin typeface="Bebas Neue Bold" panose="020B0606020202050201"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Client Name:</a:t>
            </a:r>
            <a:endParaRPr lang="en-GB"/>
          </a:p>
        </p:txBody>
      </p:sp>
      <p:sp>
        <p:nvSpPr>
          <p:cNvPr id="12" name="Rectangle 11">
            <a:extLst>
              <a:ext uri="{FF2B5EF4-FFF2-40B4-BE49-F238E27FC236}">
                <a16:creationId xmlns:a16="http://schemas.microsoft.com/office/drawing/2014/main" id="{4783D736-61A8-F349-860A-2EA6C484F84B}"/>
              </a:ext>
            </a:extLst>
          </p:cNvPr>
          <p:cNvSpPr/>
          <p:nvPr/>
        </p:nvSpPr>
        <p:spPr>
          <a:xfrm>
            <a:off x="183664" y="6626782"/>
            <a:ext cx="1905971" cy="92333"/>
          </a:xfrm>
          <a:prstGeom prst="rect">
            <a:avLst/>
          </a:prstGeom>
        </p:spPr>
        <p:txBody>
          <a:bodyPr wrap="none" lIns="0" tIns="0" rIns="0" bIns="0">
            <a:noAutofit/>
          </a:bodyPr>
          <a:lstStyle/>
          <a:p>
            <a:pPr algn="l"/>
            <a:r>
              <a:rPr lang="en-US" sz="600" b="0" i="0">
                <a:solidFill>
                  <a:schemeClr val="accent4"/>
                </a:solidFill>
                <a:latin typeface="+mj-lt"/>
                <a:cs typeface="Arial" panose="020B0604020202020204" pitchFamily="34" charset="0"/>
              </a:rPr>
              <a:t>© LEWIS Communications Limited. All Rights Reserved</a:t>
            </a:r>
          </a:p>
        </p:txBody>
      </p:sp>
    </p:spTree>
    <p:extLst>
      <p:ext uri="{BB962C8B-B14F-4D97-AF65-F5344CB8AC3E}">
        <p14:creationId xmlns:p14="http://schemas.microsoft.com/office/powerpoint/2010/main" val="25628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lour Mode 1  Section Slide 1">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86ED9C-60D4-7841-9F35-1C34A7404FF5}"/>
              </a:ext>
            </a:extLst>
          </p:cNvPr>
          <p:cNvSpPr>
            <a:spLocks noGrp="1"/>
          </p:cNvSpPr>
          <p:nvPr>
            <p:ph type="pic" sz="quarter" idx="12" hasCustomPrompt="1"/>
          </p:nvPr>
        </p:nvSpPr>
        <p:spPr>
          <a:xfrm>
            <a:off x="6294114" y="4165244"/>
            <a:ext cx="5901460" cy="2298231"/>
          </a:xfrm>
          <a:custGeom>
            <a:avLst/>
            <a:gdLst>
              <a:gd name="connsiteX0" fmla="*/ 0 w 5882640"/>
              <a:gd name="connsiteY0" fmla="*/ 0 h 2428240"/>
              <a:gd name="connsiteX1" fmla="*/ 2768606 w 5882640"/>
              <a:gd name="connsiteY1" fmla="*/ 0 h 2428240"/>
              <a:gd name="connsiteX2" fmla="*/ 2768606 w 5882640"/>
              <a:gd name="connsiteY2" fmla="*/ 1214120 h 2428240"/>
              <a:gd name="connsiteX3" fmla="*/ 5882640 w 5882640"/>
              <a:gd name="connsiteY3" fmla="*/ 1214120 h 2428240"/>
              <a:gd name="connsiteX4" fmla="*/ 5882640 w 5882640"/>
              <a:gd name="connsiteY4" fmla="*/ 2428240 h 2428240"/>
              <a:gd name="connsiteX5" fmla="*/ 0 w 5882640"/>
              <a:gd name="connsiteY5" fmla="*/ 2428240 h 2428240"/>
              <a:gd name="connsiteX6" fmla="*/ 0 w 5882640"/>
              <a:gd name="connsiteY6"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14120 h 2428240"/>
              <a:gd name="connsiteX4" fmla="*/ 5882640 w 5897886"/>
              <a:gd name="connsiteY4" fmla="*/ 2428240 h 2428240"/>
              <a:gd name="connsiteX5" fmla="*/ 0 w 5897886"/>
              <a:gd name="connsiteY5" fmla="*/ 2428240 h 2428240"/>
              <a:gd name="connsiteX6" fmla="*/ 0 w 5897886"/>
              <a:gd name="connsiteY6"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14120 h 2428240"/>
              <a:gd name="connsiteX4" fmla="*/ 2367280 w 5897886"/>
              <a:gd name="connsiteY4" fmla="*/ 2428240 h 2428240"/>
              <a:gd name="connsiteX5" fmla="*/ 0 w 5897886"/>
              <a:gd name="connsiteY5" fmla="*/ 2428240 h 2428240"/>
              <a:gd name="connsiteX6" fmla="*/ 0 w 5897886"/>
              <a:gd name="connsiteY6"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14120 h 2428240"/>
              <a:gd name="connsiteX4" fmla="*/ 3820160 w 5897886"/>
              <a:gd name="connsiteY4" fmla="*/ 1950720 h 2428240"/>
              <a:gd name="connsiteX5" fmla="*/ 2367280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14120 h 2428240"/>
              <a:gd name="connsiteX4" fmla="*/ 2397760 w 5897886"/>
              <a:gd name="connsiteY4" fmla="*/ 1290320 h 2428240"/>
              <a:gd name="connsiteX5" fmla="*/ 2367280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310373 h 2428240"/>
              <a:gd name="connsiteX4" fmla="*/ 2397760 w 5897886"/>
              <a:gd name="connsiteY4" fmla="*/ 1290320 h 2428240"/>
              <a:gd name="connsiteX5" fmla="*/ 2367280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98342 h 2428240"/>
              <a:gd name="connsiteX4" fmla="*/ 2397760 w 5897886"/>
              <a:gd name="connsiteY4" fmla="*/ 1290320 h 2428240"/>
              <a:gd name="connsiteX5" fmla="*/ 2367280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86311 h 2428240"/>
              <a:gd name="connsiteX4" fmla="*/ 2397760 w 5897886"/>
              <a:gd name="connsiteY4" fmla="*/ 1290320 h 2428240"/>
              <a:gd name="connsiteX5" fmla="*/ 2367280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86311 h 2428240"/>
              <a:gd name="connsiteX4" fmla="*/ 2397760 w 5897886"/>
              <a:gd name="connsiteY4" fmla="*/ 1290320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86311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322405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98342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310374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310374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98342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2640 w 5897886"/>
              <a:gd name="connsiteY3" fmla="*/ 1298342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94672 w 5897886"/>
              <a:gd name="connsiteY3" fmla="*/ 1310373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94672 w 5897886"/>
              <a:gd name="connsiteY3" fmla="*/ 1322404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88322 w 5897886"/>
              <a:gd name="connsiteY3" fmla="*/ 1303354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901460"/>
              <a:gd name="connsiteY0" fmla="*/ 0 h 2428240"/>
              <a:gd name="connsiteX1" fmla="*/ 2768606 w 5901460"/>
              <a:gd name="connsiteY1" fmla="*/ 0 h 2428240"/>
              <a:gd name="connsiteX2" fmla="*/ 5897886 w 5901460"/>
              <a:gd name="connsiteY2" fmla="*/ 5080 h 2428240"/>
              <a:gd name="connsiteX3" fmla="*/ 5901323 w 5901460"/>
              <a:gd name="connsiteY3" fmla="*/ 1303354 h 2428240"/>
              <a:gd name="connsiteX4" fmla="*/ 2626360 w 5901460"/>
              <a:gd name="connsiteY4" fmla="*/ 1302351 h 2428240"/>
              <a:gd name="connsiteX5" fmla="*/ 2631975 w 5901460"/>
              <a:gd name="connsiteY5" fmla="*/ 2428240 h 2428240"/>
              <a:gd name="connsiteX6" fmla="*/ 0 w 5901460"/>
              <a:gd name="connsiteY6" fmla="*/ 2428240 h 2428240"/>
              <a:gd name="connsiteX7" fmla="*/ 0 w 5901460"/>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96989 w 5897886"/>
              <a:gd name="connsiteY3" fmla="*/ 1303354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897886"/>
              <a:gd name="connsiteY0" fmla="*/ 0 h 2428240"/>
              <a:gd name="connsiteX1" fmla="*/ 2768606 w 5897886"/>
              <a:gd name="connsiteY1" fmla="*/ 0 h 2428240"/>
              <a:gd name="connsiteX2" fmla="*/ 5897886 w 5897886"/>
              <a:gd name="connsiteY2" fmla="*/ 5080 h 2428240"/>
              <a:gd name="connsiteX3" fmla="*/ 5896989 w 5897886"/>
              <a:gd name="connsiteY3" fmla="*/ 1307688 h 2428240"/>
              <a:gd name="connsiteX4" fmla="*/ 2626360 w 5897886"/>
              <a:gd name="connsiteY4" fmla="*/ 1302351 h 2428240"/>
              <a:gd name="connsiteX5" fmla="*/ 2631975 w 5897886"/>
              <a:gd name="connsiteY5" fmla="*/ 2428240 h 2428240"/>
              <a:gd name="connsiteX6" fmla="*/ 0 w 5897886"/>
              <a:gd name="connsiteY6" fmla="*/ 2428240 h 2428240"/>
              <a:gd name="connsiteX7" fmla="*/ 0 w 5897886"/>
              <a:gd name="connsiteY7" fmla="*/ 0 h 2428240"/>
              <a:gd name="connsiteX0" fmla="*/ 0 w 5901460"/>
              <a:gd name="connsiteY0" fmla="*/ 0 h 2428240"/>
              <a:gd name="connsiteX1" fmla="*/ 2768606 w 5901460"/>
              <a:gd name="connsiteY1" fmla="*/ 0 h 2428240"/>
              <a:gd name="connsiteX2" fmla="*/ 5897886 w 5901460"/>
              <a:gd name="connsiteY2" fmla="*/ 5080 h 2428240"/>
              <a:gd name="connsiteX3" fmla="*/ 5901323 w 5901460"/>
              <a:gd name="connsiteY3" fmla="*/ 1307688 h 2428240"/>
              <a:gd name="connsiteX4" fmla="*/ 2626360 w 5901460"/>
              <a:gd name="connsiteY4" fmla="*/ 1302351 h 2428240"/>
              <a:gd name="connsiteX5" fmla="*/ 2631975 w 5901460"/>
              <a:gd name="connsiteY5" fmla="*/ 2428240 h 2428240"/>
              <a:gd name="connsiteX6" fmla="*/ 0 w 5901460"/>
              <a:gd name="connsiteY6" fmla="*/ 2428240 h 2428240"/>
              <a:gd name="connsiteX7" fmla="*/ 0 w 5901460"/>
              <a:gd name="connsiteY7" fmla="*/ 0 h 2428240"/>
              <a:gd name="connsiteX0" fmla="*/ 0 w 5901460"/>
              <a:gd name="connsiteY0" fmla="*/ 0 h 2428240"/>
              <a:gd name="connsiteX1" fmla="*/ 5897886 w 5901460"/>
              <a:gd name="connsiteY1" fmla="*/ 5080 h 2428240"/>
              <a:gd name="connsiteX2" fmla="*/ 5901323 w 5901460"/>
              <a:gd name="connsiteY2" fmla="*/ 1307688 h 2428240"/>
              <a:gd name="connsiteX3" fmla="*/ 2626360 w 5901460"/>
              <a:gd name="connsiteY3" fmla="*/ 1302351 h 2428240"/>
              <a:gd name="connsiteX4" fmla="*/ 2631975 w 5901460"/>
              <a:gd name="connsiteY4" fmla="*/ 2428240 h 2428240"/>
              <a:gd name="connsiteX5" fmla="*/ 0 w 5901460"/>
              <a:gd name="connsiteY5" fmla="*/ 2428240 h 2428240"/>
              <a:gd name="connsiteX6" fmla="*/ 0 w 5901460"/>
              <a:gd name="connsiteY6" fmla="*/ 0 h 2428240"/>
              <a:gd name="connsiteX0" fmla="*/ 0 w 5901460"/>
              <a:gd name="connsiteY0" fmla="*/ 0 h 2428240"/>
              <a:gd name="connsiteX1" fmla="*/ 5897886 w 5901460"/>
              <a:gd name="connsiteY1" fmla="*/ 130756 h 2428240"/>
              <a:gd name="connsiteX2" fmla="*/ 5901323 w 5901460"/>
              <a:gd name="connsiteY2" fmla="*/ 1307688 h 2428240"/>
              <a:gd name="connsiteX3" fmla="*/ 2626360 w 5901460"/>
              <a:gd name="connsiteY3" fmla="*/ 1302351 h 2428240"/>
              <a:gd name="connsiteX4" fmla="*/ 2631975 w 5901460"/>
              <a:gd name="connsiteY4" fmla="*/ 2428240 h 2428240"/>
              <a:gd name="connsiteX5" fmla="*/ 0 w 5901460"/>
              <a:gd name="connsiteY5" fmla="*/ 2428240 h 2428240"/>
              <a:gd name="connsiteX6" fmla="*/ 0 w 5901460"/>
              <a:gd name="connsiteY6" fmla="*/ 0 h 2428240"/>
              <a:gd name="connsiteX0" fmla="*/ 0 w 5901460"/>
              <a:gd name="connsiteY0" fmla="*/ 0 h 2298231"/>
              <a:gd name="connsiteX1" fmla="*/ 5897886 w 5901460"/>
              <a:gd name="connsiteY1" fmla="*/ 747 h 2298231"/>
              <a:gd name="connsiteX2" fmla="*/ 5901323 w 5901460"/>
              <a:gd name="connsiteY2" fmla="*/ 1177679 h 2298231"/>
              <a:gd name="connsiteX3" fmla="*/ 2626360 w 5901460"/>
              <a:gd name="connsiteY3" fmla="*/ 1172342 h 2298231"/>
              <a:gd name="connsiteX4" fmla="*/ 2631975 w 5901460"/>
              <a:gd name="connsiteY4" fmla="*/ 2298231 h 2298231"/>
              <a:gd name="connsiteX5" fmla="*/ 0 w 5901460"/>
              <a:gd name="connsiteY5" fmla="*/ 2298231 h 2298231"/>
              <a:gd name="connsiteX6" fmla="*/ 0 w 5901460"/>
              <a:gd name="connsiteY6" fmla="*/ 0 h 2298231"/>
              <a:gd name="connsiteX0" fmla="*/ 0 w 5901460"/>
              <a:gd name="connsiteY0" fmla="*/ 0 h 2298231"/>
              <a:gd name="connsiteX1" fmla="*/ 5897886 w 5901460"/>
              <a:gd name="connsiteY1" fmla="*/ 747 h 2298231"/>
              <a:gd name="connsiteX2" fmla="*/ 5901323 w 5901460"/>
              <a:gd name="connsiteY2" fmla="*/ 1177679 h 2298231"/>
              <a:gd name="connsiteX3" fmla="*/ 2630693 w 5901460"/>
              <a:gd name="connsiteY3" fmla="*/ 1172342 h 2298231"/>
              <a:gd name="connsiteX4" fmla="*/ 2631975 w 5901460"/>
              <a:gd name="connsiteY4" fmla="*/ 2298231 h 2298231"/>
              <a:gd name="connsiteX5" fmla="*/ 0 w 5901460"/>
              <a:gd name="connsiteY5" fmla="*/ 2298231 h 2298231"/>
              <a:gd name="connsiteX6" fmla="*/ 0 w 5901460"/>
              <a:gd name="connsiteY6" fmla="*/ 0 h 229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1460" h="2298231">
                <a:moveTo>
                  <a:pt x="0" y="0"/>
                </a:moveTo>
                <a:lnTo>
                  <a:pt x="5897886" y="747"/>
                </a:lnTo>
                <a:cubicBezTo>
                  <a:pt x="5896815" y="435845"/>
                  <a:pt x="5902394" y="742581"/>
                  <a:pt x="5901323" y="1177679"/>
                </a:cubicBezTo>
                <a:lnTo>
                  <a:pt x="2630693" y="1172342"/>
                </a:lnTo>
                <a:cubicBezTo>
                  <a:pt x="2632565" y="1547638"/>
                  <a:pt x="2630103" y="1922935"/>
                  <a:pt x="2631975" y="2298231"/>
                </a:cubicBezTo>
                <a:lnTo>
                  <a:pt x="0" y="2298231"/>
                </a:lnTo>
                <a:lnTo>
                  <a:pt x="0" y="0"/>
                </a:lnTo>
                <a:close/>
              </a:path>
            </a:pathLst>
          </a:custGeom>
          <a:solidFill>
            <a:schemeClr val="bg1"/>
          </a:solidFill>
          <a:ln>
            <a:noFill/>
          </a:ln>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latin typeface="Montserrat" pitchFamily="2" charset="77"/>
                <a:cs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image</a:t>
            </a:r>
          </a:p>
        </p:txBody>
      </p:sp>
      <p:sp>
        <p:nvSpPr>
          <p:cNvPr id="7" name="Text Placeholder 3">
            <a:extLst>
              <a:ext uri="{FF2B5EF4-FFF2-40B4-BE49-F238E27FC236}">
                <a16:creationId xmlns:a16="http://schemas.microsoft.com/office/drawing/2014/main" id="{977052C2-A7FD-2045-B2DA-AA0E00047230}"/>
              </a:ext>
            </a:extLst>
          </p:cNvPr>
          <p:cNvSpPr>
            <a:spLocks noGrp="1"/>
          </p:cNvSpPr>
          <p:nvPr>
            <p:ph type="body" sz="quarter" idx="13" hasCustomPrompt="1"/>
          </p:nvPr>
        </p:nvSpPr>
        <p:spPr>
          <a:xfrm>
            <a:off x="3796023" y="413587"/>
            <a:ext cx="3255962" cy="6045200"/>
          </a:xfrm>
        </p:spPr>
        <p:txBody>
          <a:bodyPr/>
          <a:lstStyle>
            <a:lvl1pPr marL="0" indent="0">
              <a:lnSpc>
                <a:spcPts val="63500"/>
              </a:lnSpc>
              <a:buNone/>
              <a:defRPr sz="65000" b="1" i="0">
                <a:solidFill>
                  <a:schemeClr val="accent5"/>
                </a:solidFill>
                <a:latin typeface="Bebas Neue Bold" panose="020B0606020202050201" pitchFamily="34" charset="77"/>
              </a:defRPr>
            </a:lvl1pPr>
          </a:lstStyle>
          <a:p>
            <a:pPr lvl="0"/>
            <a:r>
              <a:rPr lang="en-US" dirty="0"/>
              <a:t>1</a:t>
            </a:r>
          </a:p>
        </p:txBody>
      </p:sp>
      <p:sp>
        <p:nvSpPr>
          <p:cNvPr id="8" name="Title 2">
            <a:extLst>
              <a:ext uri="{FF2B5EF4-FFF2-40B4-BE49-F238E27FC236}">
                <a16:creationId xmlns:a16="http://schemas.microsoft.com/office/drawing/2014/main" id="{08EFCB34-A97F-5545-B526-8BB31CFD338E}"/>
              </a:ext>
            </a:extLst>
          </p:cNvPr>
          <p:cNvSpPr>
            <a:spLocks noGrp="1"/>
          </p:cNvSpPr>
          <p:nvPr>
            <p:ph type="title" hasCustomPrompt="1"/>
          </p:nvPr>
        </p:nvSpPr>
        <p:spPr>
          <a:xfrm>
            <a:off x="1136650" y="2679030"/>
            <a:ext cx="4251325" cy="1470695"/>
          </a:xfrm>
        </p:spPr>
        <p:txBody>
          <a:bodyPr/>
          <a:lstStyle>
            <a:lvl1pPr algn="l">
              <a:lnSpc>
                <a:spcPts val="6000"/>
              </a:lnSpc>
              <a:defRPr sz="6500">
                <a:solidFill>
                  <a:schemeClr val="tx1"/>
                </a:solidFill>
                <a:latin typeface="Bebas Neue Bold" panose="020B0606020202050201" pitchFamily="34" charset="0"/>
                <a:cs typeface="Arial" panose="020B0604020202020204" pitchFamily="34" charset="0"/>
              </a:defRPr>
            </a:lvl1pPr>
          </a:lstStyle>
          <a:p>
            <a:r>
              <a:rPr lang="en-US" dirty="0"/>
              <a:t>Add headline here</a:t>
            </a:r>
          </a:p>
        </p:txBody>
      </p:sp>
    </p:spTree>
    <p:extLst>
      <p:ext uri="{BB962C8B-B14F-4D97-AF65-F5344CB8AC3E}">
        <p14:creationId xmlns:p14="http://schemas.microsoft.com/office/powerpoint/2010/main" val="635448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Black Backgroun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63C07B-F643-49DF-BFBA-64E1843D7770}"/>
              </a:ext>
            </a:extLst>
          </p:cNvPr>
          <p:cNvSpPr/>
          <p:nvPr userDrawn="1"/>
        </p:nvSpPr>
        <p:spPr>
          <a:xfrm>
            <a:off x="0" y="0"/>
            <a:ext cx="12192000" cy="6857999"/>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 name="Picture Placeholder 7">
            <a:extLst>
              <a:ext uri="{FF2B5EF4-FFF2-40B4-BE49-F238E27FC236}">
                <a16:creationId xmlns:a16="http://schemas.microsoft.com/office/drawing/2014/main" id="{D4161642-ECBF-4388-8619-7BE837E1EB11}"/>
              </a:ext>
            </a:extLst>
          </p:cNvPr>
          <p:cNvSpPr>
            <a:spLocks noGrp="1"/>
          </p:cNvSpPr>
          <p:nvPr>
            <p:ph type="pic" sz="quarter" idx="10" hasCustomPrompt="1"/>
          </p:nvPr>
        </p:nvSpPr>
        <p:spPr>
          <a:xfrm>
            <a:off x="5067527" y="5304742"/>
            <a:ext cx="2056946" cy="782415"/>
          </a:xfrm>
        </p:spPr>
        <p:txBody>
          <a:bodyPr>
            <a:normAutofit/>
          </a:bodyPr>
          <a:lstStyle>
            <a:lvl1pPr marL="0" indent="0" algn="ctr">
              <a:buNone/>
              <a:defRPr sz="1600">
                <a:latin typeface="Arial" panose="020B0604020202020204" pitchFamily="34" charset="0"/>
                <a:cs typeface="Arial" panose="020B0604020202020204" pitchFamily="34" charset="0"/>
              </a:defRPr>
            </a:lvl1pPr>
          </a:lstStyle>
          <a:p>
            <a:r>
              <a:rPr lang="en-GB"/>
              <a:t>Logo</a:t>
            </a:r>
          </a:p>
        </p:txBody>
      </p:sp>
      <p:sp>
        <p:nvSpPr>
          <p:cNvPr id="4" name="Text Placeholder 3">
            <a:extLst>
              <a:ext uri="{FF2B5EF4-FFF2-40B4-BE49-F238E27FC236}">
                <a16:creationId xmlns:a16="http://schemas.microsoft.com/office/drawing/2014/main" id="{61ACC799-8D80-7049-B4CF-D70122624A03}"/>
              </a:ext>
            </a:extLst>
          </p:cNvPr>
          <p:cNvSpPr>
            <a:spLocks noGrp="1"/>
          </p:cNvSpPr>
          <p:nvPr>
            <p:ph type="body" sz="quarter" idx="11" hasCustomPrompt="1"/>
          </p:nvPr>
        </p:nvSpPr>
        <p:spPr>
          <a:xfrm>
            <a:off x="427039" y="3956024"/>
            <a:ext cx="11337924" cy="228626"/>
          </a:xfrm>
        </p:spPr>
        <p:txBody>
          <a:bodyPr>
            <a:noAutofit/>
          </a:bodyPr>
          <a:lstStyle>
            <a:lvl1pPr marL="0" indent="0" algn="ctr">
              <a:buNone/>
              <a:defRPr sz="1600">
                <a:solidFill>
                  <a:schemeClr val="tx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Add date</a:t>
            </a:r>
          </a:p>
        </p:txBody>
      </p:sp>
      <p:sp>
        <p:nvSpPr>
          <p:cNvPr id="3" name="Title 2">
            <a:extLst>
              <a:ext uri="{FF2B5EF4-FFF2-40B4-BE49-F238E27FC236}">
                <a16:creationId xmlns:a16="http://schemas.microsoft.com/office/drawing/2014/main" id="{2E93AF00-4362-1648-94F2-719608DD6B61}"/>
              </a:ext>
            </a:extLst>
          </p:cNvPr>
          <p:cNvSpPr>
            <a:spLocks noGrp="1"/>
          </p:cNvSpPr>
          <p:nvPr>
            <p:ph type="title"/>
          </p:nvPr>
        </p:nvSpPr>
        <p:spPr>
          <a:xfrm>
            <a:off x="427038" y="3051175"/>
            <a:ext cx="11337925" cy="755650"/>
          </a:xfrm>
        </p:spPr>
        <p:txBody>
          <a:bodyPr/>
          <a:lstStyle>
            <a:lvl1pPr algn="ctr">
              <a:defRPr sz="6000">
                <a:latin typeface="Bebas Neue Bold" panose="020B0606020202050201"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75018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En blanc">
    <p:spTree>
      <p:nvGrpSpPr>
        <p:cNvPr id="1" name=""/>
        <p:cNvGrpSpPr/>
        <p:nvPr/>
      </p:nvGrpSpPr>
      <p:grpSpPr>
        <a:xfrm>
          <a:off x="0" y="0"/>
          <a:ext cx="0" cy="0"/>
          <a:chOff x="0" y="0"/>
          <a:chExt cx="0" cy="0"/>
        </a:xfrm>
      </p:grpSpPr>
      <p:sp>
        <p:nvSpPr>
          <p:cNvPr id="142" name="Número de la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01624002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2"/>
        <p:cNvGrpSpPr/>
        <p:nvPr/>
      </p:nvGrpSpPr>
      <p:grpSpPr>
        <a:xfrm>
          <a:off x="0" y="0"/>
          <a:ext cx="0" cy="0"/>
          <a:chOff x="0" y="0"/>
          <a:chExt cx="0" cy="0"/>
        </a:xfrm>
      </p:grpSpPr>
      <p:sp>
        <p:nvSpPr>
          <p:cNvPr id="53" name="Google Shape;53;p8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rmAutofit/>
          </a:bodyPr>
          <a:lstStyle>
            <a:lvl1pPr lvl="0" algn="l">
              <a:lnSpc>
                <a:spcPct val="90000"/>
              </a:lnSpc>
              <a:spcBef>
                <a:spcPts val="0"/>
              </a:spcBef>
              <a:spcAft>
                <a:spcPts val="0"/>
              </a:spcAft>
              <a:buClr>
                <a:schemeClr val="dk1"/>
              </a:buClr>
              <a:buSzPts val="4400"/>
              <a:buFont typeface="Montserrat"/>
              <a:buNone/>
              <a:defRPr sz="4400" b="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rmAutofit/>
          </a:bodyPr>
          <a:lstStyle>
            <a:lvl1pPr marL="457200" lvl="0" indent="-406400" algn="l">
              <a:lnSpc>
                <a:spcPct val="90000"/>
              </a:lnSpc>
              <a:spcBef>
                <a:spcPts val="1000"/>
              </a:spcBef>
              <a:spcAft>
                <a:spcPts val="0"/>
              </a:spcAft>
              <a:buClr>
                <a:schemeClr val="dk1"/>
              </a:buClr>
              <a:buSzPts val="2800"/>
              <a:buFont typeface="Montserrat"/>
              <a:buChar char="•"/>
              <a:defRPr sz="2800">
                <a:latin typeface="Montserrat"/>
                <a:ea typeface="Montserrat"/>
                <a:cs typeface="Montserrat"/>
                <a:sym typeface="Montserrat"/>
              </a:defRPr>
            </a:lvl1pPr>
            <a:lvl2pPr marL="914400" lvl="1" indent="-406400" algn="l">
              <a:lnSpc>
                <a:spcPct val="90000"/>
              </a:lnSpc>
              <a:spcBef>
                <a:spcPts val="1000"/>
              </a:spcBef>
              <a:spcAft>
                <a:spcPts val="0"/>
              </a:spcAft>
              <a:buClr>
                <a:schemeClr val="dk1"/>
              </a:buClr>
              <a:buSzPts val="2800"/>
              <a:buFont typeface="Montserrat"/>
              <a:buChar char="•"/>
              <a:defRPr sz="2800">
                <a:latin typeface="Montserrat"/>
                <a:ea typeface="Montserrat"/>
                <a:cs typeface="Montserrat"/>
                <a:sym typeface="Montserrat"/>
              </a:defRPr>
            </a:lvl2pPr>
            <a:lvl3pPr marL="1371600" lvl="2" indent="-406400" algn="l">
              <a:lnSpc>
                <a:spcPct val="90000"/>
              </a:lnSpc>
              <a:spcBef>
                <a:spcPts val="1000"/>
              </a:spcBef>
              <a:spcAft>
                <a:spcPts val="0"/>
              </a:spcAft>
              <a:buClr>
                <a:schemeClr val="dk1"/>
              </a:buClr>
              <a:buSzPts val="2800"/>
              <a:buFont typeface="Montserrat"/>
              <a:buChar char="•"/>
              <a:defRPr sz="2800">
                <a:latin typeface="Montserrat"/>
                <a:ea typeface="Montserrat"/>
                <a:cs typeface="Montserrat"/>
                <a:sym typeface="Montserrat"/>
              </a:defRPr>
            </a:lvl3pPr>
            <a:lvl4pPr marL="1828800" lvl="3" indent="-406400" algn="l">
              <a:lnSpc>
                <a:spcPct val="90000"/>
              </a:lnSpc>
              <a:spcBef>
                <a:spcPts val="1000"/>
              </a:spcBef>
              <a:spcAft>
                <a:spcPts val="0"/>
              </a:spcAft>
              <a:buClr>
                <a:schemeClr val="dk1"/>
              </a:buClr>
              <a:buSzPts val="2800"/>
              <a:buFont typeface="Montserrat"/>
              <a:buChar char="•"/>
              <a:defRPr sz="2800">
                <a:latin typeface="Montserrat"/>
                <a:ea typeface="Montserrat"/>
                <a:cs typeface="Montserrat"/>
                <a:sym typeface="Montserrat"/>
              </a:defRPr>
            </a:lvl4pPr>
            <a:lvl5pPr marL="2286000" lvl="4" indent="-406400" algn="l">
              <a:lnSpc>
                <a:spcPct val="90000"/>
              </a:lnSpc>
              <a:spcBef>
                <a:spcPts val="1000"/>
              </a:spcBef>
              <a:spcAft>
                <a:spcPts val="0"/>
              </a:spcAft>
              <a:buClr>
                <a:schemeClr val="dk1"/>
              </a:buClr>
              <a:buSzPts val="2800"/>
              <a:buFont typeface="Montserrat"/>
              <a:buChar char="•"/>
              <a:defRPr sz="2800">
                <a:latin typeface="Montserrat"/>
                <a:ea typeface="Montserrat"/>
                <a:cs typeface="Montserrat"/>
                <a:sym typeface="Montserrat"/>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2"/>
          <p:cNvSpPr txBox="1">
            <a:spLocks noGrp="1"/>
          </p:cNvSpPr>
          <p:nvPr>
            <p:ph type="sldNum" idx="12"/>
          </p:nvPr>
        </p:nvSpPr>
        <p:spPr>
          <a:xfrm>
            <a:off x="11100121" y="6401118"/>
            <a:ext cx="253679" cy="275590"/>
          </a:xfrm>
          <a:prstGeom prst="rect">
            <a:avLst/>
          </a:prstGeom>
          <a:noFill/>
          <a:ln>
            <a:noFill/>
          </a:ln>
        </p:spPr>
        <p:txBody>
          <a:bodyPr spcFirstLastPara="1" wrap="square" lIns="91425" tIns="91425" rIns="91425" bIns="91425" anchor="ctr" anchorCtr="0">
            <a:noAutofit/>
          </a:bodyPr>
          <a:lstStyle>
            <a:lvl1pPr marL="0" lvl="0" indent="0" algn="r">
              <a:spcBef>
                <a:spcPts val="0"/>
              </a:spcBef>
              <a:buNone/>
              <a:defRPr sz="1200">
                <a:solidFill>
                  <a:srgbClr val="888888"/>
                </a:solidFill>
                <a:latin typeface="Montserrat"/>
                <a:ea typeface="Montserrat"/>
                <a:cs typeface="Montserrat"/>
                <a:sym typeface="Montserrat"/>
              </a:defRPr>
            </a:lvl1pPr>
            <a:lvl2pPr marL="0" lvl="1" indent="0" algn="r">
              <a:spcBef>
                <a:spcPts val="0"/>
              </a:spcBef>
              <a:buNone/>
              <a:defRPr sz="1200">
                <a:solidFill>
                  <a:srgbClr val="888888"/>
                </a:solidFill>
                <a:latin typeface="Montserrat"/>
                <a:ea typeface="Montserrat"/>
                <a:cs typeface="Montserrat"/>
                <a:sym typeface="Montserrat"/>
              </a:defRPr>
            </a:lvl2pPr>
            <a:lvl3pPr marL="0" lvl="2" indent="0" algn="r">
              <a:spcBef>
                <a:spcPts val="0"/>
              </a:spcBef>
              <a:buNone/>
              <a:defRPr sz="1200">
                <a:solidFill>
                  <a:srgbClr val="888888"/>
                </a:solidFill>
                <a:latin typeface="Montserrat"/>
                <a:ea typeface="Montserrat"/>
                <a:cs typeface="Montserrat"/>
                <a:sym typeface="Montserrat"/>
              </a:defRPr>
            </a:lvl3pPr>
            <a:lvl4pPr marL="0" lvl="3" indent="0" algn="r">
              <a:spcBef>
                <a:spcPts val="0"/>
              </a:spcBef>
              <a:buNone/>
              <a:defRPr sz="1200">
                <a:solidFill>
                  <a:srgbClr val="888888"/>
                </a:solidFill>
                <a:latin typeface="Montserrat"/>
                <a:ea typeface="Montserrat"/>
                <a:cs typeface="Montserrat"/>
                <a:sym typeface="Montserrat"/>
              </a:defRPr>
            </a:lvl4pPr>
            <a:lvl5pPr marL="0" lvl="4" indent="0" algn="r">
              <a:spcBef>
                <a:spcPts val="0"/>
              </a:spcBef>
              <a:buNone/>
              <a:defRPr sz="1200">
                <a:solidFill>
                  <a:srgbClr val="888888"/>
                </a:solidFill>
                <a:latin typeface="Montserrat"/>
                <a:ea typeface="Montserrat"/>
                <a:cs typeface="Montserrat"/>
                <a:sym typeface="Montserrat"/>
              </a:defRPr>
            </a:lvl5pPr>
            <a:lvl6pPr marL="0" lvl="5" indent="0" algn="r">
              <a:spcBef>
                <a:spcPts val="0"/>
              </a:spcBef>
              <a:buNone/>
              <a:defRPr sz="1200">
                <a:solidFill>
                  <a:srgbClr val="888888"/>
                </a:solidFill>
                <a:latin typeface="Montserrat"/>
                <a:ea typeface="Montserrat"/>
                <a:cs typeface="Montserrat"/>
                <a:sym typeface="Montserrat"/>
              </a:defRPr>
            </a:lvl6pPr>
            <a:lvl7pPr marL="0" lvl="6" indent="0" algn="r">
              <a:spcBef>
                <a:spcPts val="0"/>
              </a:spcBef>
              <a:buNone/>
              <a:defRPr sz="1200">
                <a:solidFill>
                  <a:srgbClr val="888888"/>
                </a:solidFill>
                <a:latin typeface="Montserrat"/>
                <a:ea typeface="Montserrat"/>
                <a:cs typeface="Montserrat"/>
                <a:sym typeface="Montserrat"/>
              </a:defRPr>
            </a:lvl7pPr>
            <a:lvl8pPr marL="0" lvl="7" indent="0" algn="r">
              <a:spcBef>
                <a:spcPts val="0"/>
              </a:spcBef>
              <a:buNone/>
              <a:defRPr sz="1200">
                <a:solidFill>
                  <a:srgbClr val="888888"/>
                </a:solidFill>
                <a:latin typeface="Montserrat"/>
                <a:ea typeface="Montserrat"/>
                <a:cs typeface="Montserrat"/>
                <a:sym typeface="Montserrat"/>
              </a:defRPr>
            </a:lvl8pPr>
            <a:lvl9pPr marL="0" lvl="8" indent="0" algn="r">
              <a:spcBef>
                <a:spcPts val="0"/>
              </a:spcBef>
              <a:buNone/>
              <a:defRPr sz="1200">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s-ES"/>
              <a:t>‹Nº›</a:t>
            </a:fld>
            <a:endParaRPr b="0" i="0" u="none" strike="noStrike" cap="none"/>
          </a:p>
        </p:txBody>
      </p:sp>
    </p:spTree>
    <p:extLst>
      <p:ext uri="{BB962C8B-B14F-4D97-AF65-F5344CB8AC3E}">
        <p14:creationId xmlns:p14="http://schemas.microsoft.com/office/powerpoint/2010/main" val="859071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ustom Layout">
  <p:cSld name="3_Custom Layout">
    <p:bg>
      <p:bgPr>
        <a:solidFill>
          <a:schemeClr val="lt1"/>
        </a:solidFill>
        <a:effectLst/>
      </p:bgPr>
    </p:bg>
    <p:spTree>
      <p:nvGrpSpPr>
        <p:cNvPr id="1" name="Shape 60"/>
        <p:cNvGrpSpPr/>
        <p:nvPr/>
      </p:nvGrpSpPr>
      <p:grpSpPr>
        <a:xfrm>
          <a:off x="0" y="0"/>
          <a:ext cx="0" cy="0"/>
          <a:chOff x="0" y="0"/>
          <a:chExt cx="0" cy="0"/>
        </a:xfrm>
      </p:grpSpPr>
      <p:sp>
        <p:nvSpPr>
          <p:cNvPr id="61" name="Google Shape;61;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C008C"/>
              </a:buClr>
              <a:buSzPts val="4400"/>
              <a:buFont typeface="Bebas Neue"/>
              <a:buNone/>
              <a:defRPr b="1">
                <a:solidFill>
                  <a:srgbClr val="EC008C"/>
                </a:solidFill>
                <a:latin typeface="Bebas Neue Bold"/>
                <a:ea typeface="Bebas Neue Bold"/>
                <a:cs typeface="Bebas Neue Bold"/>
                <a:sym typeface="Bebas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64" name="Google Shape;64;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55600" algn="l">
              <a:lnSpc>
                <a:spcPct val="150000"/>
              </a:lnSpc>
              <a:spcBef>
                <a:spcPts val="1000"/>
              </a:spcBef>
              <a:spcAft>
                <a:spcPts val="0"/>
              </a:spcAft>
              <a:buClr>
                <a:schemeClr val="dk1"/>
              </a:buClr>
              <a:buSzPts val="2000"/>
              <a:buChar char="•"/>
              <a:defRPr sz="2000"/>
            </a:lvl1pPr>
            <a:lvl2pPr marL="914400" lvl="1" indent="-342900" algn="l">
              <a:lnSpc>
                <a:spcPct val="150000"/>
              </a:lnSpc>
              <a:spcBef>
                <a:spcPts val="500"/>
              </a:spcBef>
              <a:spcAft>
                <a:spcPts val="0"/>
              </a:spcAft>
              <a:buClr>
                <a:schemeClr val="dk1"/>
              </a:buClr>
              <a:buSzPts val="1800"/>
              <a:buChar char="•"/>
              <a:defRPr sz="1800"/>
            </a:lvl2pPr>
            <a:lvl3pPr marL="1371600" lvl="2" indent="-330200" algn="l">
              <a:lnSpc>
                <a:spcPct val="150000"/>
              </a:lnSpc>
              <a:spcBef>
                <a:spcPts val="500"/>
              </a:spcBef>
              <a:spcAft>
                <a:spcPts val="0"/>
              </a:spcAft>
              <a:buClr>
                <a:schemeClr val="dk1"/>
              </a:buClr>
              <a:buSzPts val="1600"/>
              <a:buChar char="•"/>
              <a:defRPr sz="1600"/>
            </a:lvl3pPr>
            <a:lvl4pPr marL="1828800" lvl="3" indent="-317500" algn="l">
              <a:lnSpc>
                <a:spcPct val="150000"/>
              </a:lnSpc>
              <a:spcBef>
                <a:spcPts val="500"/>
              </a:spcBef>
              <a:spcAft>
                <a:spcPts val="0"/>
              </a:spcAft>
              <a:buClr>
                <a:schemeClr val="dk1"/>
              </a:buClr>
              <a:buSzPts val="1400"/>
              <a:buChar char="•"/>
              <a:defRPr sz="1400"/>
            </a:lvl4pPr>
            <a:lvl5pPr marL="2286000" lvl="4" indent="-317500" algn="l">
              <a:lnSpc>
                <a:spcPct val="15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85"/>
          <p:cNvSpPr txBox="1">
            <a:spLocks noGrp="1"/>
          </p:cNvSpPr>
          <p:nvPr>
            <p:ph type="body" idx="2"/>
          </p:nvPr>
        </p:nvSpPr>
        <p:spPr>
          <a:xfrm>
            <a:off x="1136650" y="1498600"/>
            <a:ext cx="9915525" cy="4175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sz="2800" b="1" i="0">
                <a:solidFill>
                  <a:schemeClr val="dk1"/>
                </a:solidFill>
                <a:latin typeface="Bebas Neue Bold"/>
                <a:ea typeface="Bebas Neue Bold"/>
                <a:cs typeface="Bebas Neue Bold"/>
                <a:sym typeface="Bebas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1061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ANALYSIS CONCLUSION">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8FFD3A-B2C2-A64E-B0E0-10F5E92CB44A}"/>
              </a:ext>
            </a:extLst>
          </p:cNvPr>
          <p:cNvSpPr/>
          <p:nvPr userDrawn="1"/>
        </p:nvSpPr>
        <p:spPr>
          <a:xfrm>
            <a:off x="2292095" y="1654129"/>
            <a:ext cx="7607808" cy="3844463"/>
          </a:xfrm>
          <a:prstGeom prst="rect">
            <a:avLst/>
          </a:prstGeom>
          <a:noFill/>
          <a:ln w="25400">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400">
              <a:solidFill>
                <a:schemeClr val="accent5"/>
              </a:solidFill>
              <a:latin typeface="+mj-lt"/>
            </a:endParaRPr>
          </a:p>
        </p:txBody>
      </p:sp>
      <p:sp>
        <p:nvSpPr>
          <p:cNvPr id="6" name="Rectangle 5">
            <a:extLst>
              <a:ext uri="{FF2B5EF4-FFF2-40B4-BE49-F238E27FC236}">
                <a16:creationId xmlns:a16="http://schemas.microsoft.com/office/drawing/2014/main" id="{BD8CCCD4-13E4-FD4B-BBD6-C07DE6EFE25C}"/>
              </a:ext>
            </a:extLst>
          </p:cNvPr>
          <p:cNvSpPr/>
          <p:nvPr userDrawn="1"/>
        </p:nvSpPr>
        <p:spPr>
          <a:xfrm>
            <a:off x="2742689" y="0"/>
            <a:ext cx="6706619"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8" name="Text Placeholder 9">
            <a:extLst>
              <a:ext uri="{FF2B5EF4-FFF2-40B4-BE49-F238E27FC236}">
                <a16:creationId xmlns:a16="http://schemas.microsoft.com/office/drawing/2014/main" id="{E5879C5B-542F-4D41-8FFD-4B6C3EF66F33}"/>
              </a:ext>
            </a:extLst>
          </p:cNvPr>
          <p:cNvSpPr>
            <a:spLocks noGrp="1"/>
          </p:cNvSpPr>
          <p:nvPr>
            <p:ph type="body" sz="quarter" idx="21" hasCustomPrompt="1"/>
          </p:nvPr>
        </p:nvSpPr>
        <p:spPr>
          <a:xfrm>
            <a:off x="2742689" y="2204312"/>
            <a:ext cx="6706618" cy="2744093"/>
          </a:xfrm>
        </p:spPr>
        <p:txBody>
          <a:bodyPr/>
          <a:lstStyle>
            <a:lvl1pPr marL="0" indent="0">
              <a:buNone/>
              <a:defRPr sz="1800" b="0" i="0">
                <a:solidFill>
                  <a:schemeClr val="bg1"/>
                </a:solidFill>
                <a:latin typeface="Montserrat Light" pitchFamily="2" charset="77"/>
              </a:defRPr>
            </a:lvl1pPr>
          </a:lstStyle>
          <a:p>
            <a:pPr lvl="0"/>
            <a:r>
              <a:rPr lang="en-US"/>
              <a:t>Add text, conclusion, key comms direction</a:t>
            </a:r>
          </a:p>
        </p:txBody>
      </p:sp>
      <p:sp>
        <p:nvSpPr>
          <p:cNvPr id="2" name="Footer Placeholder 2">
            <a:extLst>
              <a:ext uri="{FF2B5EF4-FFF2-40B4-BE49-F238E27FC236}">
                <a16:creationId xmlns:a16="http://schemas.microsoft.com/office/drawing/2014/main" id="{997332EE-1921-E54C-8886-DEBEB8F9727A}"/>
              </a:ext>
            </a:extLst>
          </p:cNvPr>
          <p:cNvSpPr>
            <a:spLocks noGrp="1"/>
          </p:cNvSpPr>
          <p:nvPr>
            <p:ph type="ftr" sz="quarter" idx="10"/>
          </p:nvPr>
        </p:nvSpPr>
        <p:spPr>
          <a:xfrm>
            <a:off x="6804025" y="6453189"/>
            <a:ext cx="4550711" cy="173594"/>
          </a:xfrm>
        </p:spPr>
        <p:txBody>
          <a:bodyPr/>
          <a:lstStyle>
            <a:lvl1pPr>
              <a:defRPr>
                <a:solidFill>
                  <a:schemeClr val="bg1"/>
                </a:solidFill>
              </a:defRPr>
            </a:lvl1pPr>
          </a:lstStyle>
          <a:p>
            <a:r>
              <a:rPr lang="en-GB"/>
              <a:t>TEAM LEWIS - VIVID</a:t>
            </a:r>
          </a:p>
        </p:txBody>
      </p:sp>
      <p:sp>
        <p:nvSpPr>
          <p:cNvPr id="3" name="Slide Number Placeholder 3">
            <a:extLst>
              <a:ext uri="{FF2B5EF4-FFF2-40B4-BE49-F238E27FC236}">
                <a16:creationId xmlns:a16="http://schemas.microsoft.com/office/drawing/2014/main" id="{B09167E4-2C2E-6543-BDF0-10EB3EAA94DC}"/>
              </a:ext>
            </a:extLst>
          </p:cNvPr>
          <p:cNvSpPr>
            <a:spLocks noGrp="1"/>
          </p:cNvSpPr>
          <p:nvPr>
            <p:ph type="sldNum" sz="quarter" idx="11"/>
          </p:nvPr>
        </p:nvSpPr>
        <p:spPr>
          <a:xfrm>
            <a:off x="11379918" y="6453189"/>
            <a:ext cx="383457" cy="173594"/>
          </a:xfrm>
        </p:spPr>
        <p:txBody>
          <a:bodyPr/>
          <a:lstStyle>
            <a:lvl1pPr>
              <a:defRPr>
                <a:solidFill>
                  <a:schemeClr val="bg1"/>
                </a:solidFill>
              </a:defRPr>
            </a:lvl1pPr>
          </a:lstStyle>
          <a:p>
            <a:fld id="{59315EB5-13B3-40F9-86F1-A067D7C3035B}" type="slidenum">
              <a:rPr lang="en-GB" smtClean="0"/>
              <a:pPr/>
              <a:t>‹Nº›</a:t>
            </a:fld>
            <a:endParaRPr lang="en-GB"/>
          </a:p>
        </p:txBody>
      </p:sp>
      <p:sp>
        <p:nvSpPr>
          <p:cNvPr id="4" name="Rectangle 3">
            <a:extLst>
              <a:ext uri="{FF2B5EF4-FFF2-40B4-BE49-F238E27FC236}">
                <a16:creationId xmlns:a16="http://schemas.microsoft.com/office/drawing/2014/main" id="{DE601241-C62E-284D-B01D-D7CFBFF4011E}"/>
              </a:ext>
            </a:extLst>
          </p:cNvPr>
          <p:cNvSpPr/>
          <p:nvPr userDrawn="1"/>
        </p:nvSpPr>
        <p:spPr>
          <a:xfrm>
            <a:off x="12019280" y="1160463"/>
            <a:ext cx="180000" cy="453548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351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Basic tex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2"/>
                </a:solidFill>
              </a:defRPr>
            </a:lvl1pPr>
          </a:lstStyle>
          <a:p>
            <a:r>
              <a:rPr lang="en-GB"/>
              <a:t>Click To Edit Master Title Style</a:t>
            </a:r>
            <a:endParaRPr lang="en-US"/>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D842CEBD-3D97-1444-92B6-DB2DBE1B8E7B}" type="slidenum">
              <a:rPr lang="en-US" smtClean="0"/>
              <a:pPr/>
              <a:t>‹Nº›</a:t>
            </a:fld>
            <a:endParaRPr lang="en-US"/>
          </a:p>
        </p:txBody>
      </p:sp>
    </p:spTree>
    <p:extLst>
      <p:ext uri="{BB962C8B-B14F-4D97-AF65-F5344CB8AC3E}">
        <p14:creationId xmlns:p14="http://schemas.microsoft.com/office/powerpoint/2010/main" val="285674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bg>
      <p:bgPr>
        <a:solidFill>
          <a:schemeClr val="bg1"/>
        </a:solidFill>
        <a:effectLst/>
      </p:bgPr>
    </p:bg>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1C47304D-D028-534E-B57A-30C9E3B98FEB}"/>
              </a:ext>
            </a:extLst>
          </p:cNvPr>
          <p:cNvSpPr txBox="1">
            <a:spLocks/>
          </p:cNvSpPr>
          <p:nvPr userDrawn="1"/>
        </p:nvSpPr>
        <p:spPr>
          <a:xfrm>
            <a:off x="2612569" y="399543"/>
            <a:ext cx="9171443" cy="469247"/>
          </a:xfrm>
          <a:prstGeom prst="rect">
            <a:avLst/>
          </a:prstGeom>
          <a:noFill/>
        </p:spPr>
        <p:txBody>
          <a:bodyPr vert="horz" lIns="0" tIns="0" rIns="0" bIns="0" rtlCol="0" anchor="t">
            <a:noAutofit/>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r>
              <a:rPr lang="en-GB" noProof="0"/>
              <a:t>TEAM LEWIS</a:t>
            </a:r>
          </a:p>
        </p:txBody>
      </p:sp>
      <p:sp>
        <p:nvSpPr>
          <p:cNvPr id="13" name="Picture Placeholder 8">
            <a:extLst>
              <a:ext uri="{FF2B5EF4-FFF2-40B4-BE49-F238E27FC236}">
                <a16:creationId xmlns:a16="http://schemas.microsoft.com/office/drawing/2014/main" id="{A651C678-2BB6-0847-BDB9-5BA2470C886D}"/>
              </a:ext>
            </a:extLst>
          </p:cNvPr>
          <p:cNvSpPr>
            <a:spLocks noGrp="1"/>
          </p:cNvSpPr>
          <p:nvPr>
            <p:ph type="pic" sz="quarter" idx="22"/>
          </p:nvPr>
        </p:nvSpPr>
        <p:spPr>
          <a:xfrm>
            <a:off x="138466" y="0"/>
            <a:ext cx="2132872" cy="6858000"/>
          </a:xfrm>
          <a:solidFill>
            <a:schemeClr val="tx1"/>
          </a:solidFill>
        </p:spPr>
        <p:txBody>
          <a:bodyPr/>
          <a:lstStyle>
            <a:lvl1pPr marL="0" indent="0" algn="ctr">
              <a:buNone/>
              <a:defRPr sz="2000">
                <a:solidFill>
                  <a:schemeClr val="bg1"/>
                </a:solidFill>
              </a:defRPr>
            </a:lvl1pPr>
          </a:lstStyle>
          <a:p>
            <a:endParaRPr lang="en-GB" noProof="0"/>
          </a:p>
        </p:txBody>
      </p:sp>
      <p:sp>
        <p:nvSpPr>
          <p:cNvPr id="7" name="Text Placeholder 6">
            <a:extLst>
              <a:ext uri="{FF2B5EF4-FFF2-40B4-BE49-F238E27FC236}">
                <a16:creationId xmlns:a16="http://schemas.microsoft.com/office/drawing/2014/main" id="{9EF6C435-1FF8-914B-8C1D-1DE994409C53}"/>
              </a:ext>
            </a:extLst>
          </p:cNvPr>
          <p:cNvSpPr>
            <a:spLocks noGrp="1"/>
          </p:cNvSpPr>
          <p:nvPr>
            <p:ph type="body" sz="quarter" idx="12" hasCustomPrompt="1"/>
          </p:nvPr>
        </p:nvSpPr>
        <p:spPr>
          <a:xfrm>
            <a:off x="2612570" y="1055763"/>
            <a:ext cx="9171442" cy="2826649"/>
          </a:xfrm>
        </p:spPr>
        <p:txBody>
          <a:bodyPr/>
          <a:lstStyle>
            <a:lvl1pPr marL="342900" indent="-342900">
              <a:lnSpc>
                <a:spcPct val="90000"/>
              </a:lnSpc>
              <a:buFont typeface="Arial" panose="020B0604020202020204" pitchFamily="34" charset="0"/>
              <a:buChar char="•"/>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marL="342900" indent="-342900">
              <a:buFont typeface="Arial" panose="020B0604020202020204" pitchFamily="34" charset="0"/>
              <a:buChar char="•"/>
            </a:pPr>
            <a:r>
              <a:rPr lang="en-GB" sz="1800" noProof="0">
                <a:solidFill>
                  <a:schemeClr val="tx1"/>
                </a:solidFill>
              </a:rPr>
              <a:t>First office created in 1994 in London</a:t>
            </a:r>
          </a:p>
          <a:p>
            <a:pPr marL="342900" indent="-342900">
              <a:buFont typeface="Arial" panose="020B0604020202020204" pitchFamily="34" charset="0"/>
              <a:buChar char="•"/>
            </a:pPr>
            <a:r>
              <a:rPr lang="en-GB" sz="1800" noProof="0">
                <a:solidFill>
                  <a:schemeClr val="tx1"/>
                </a:solidFill>
              </a:rPr>
              <a:t>+24 offices in the world, with 12 of them located across Europe</a:t>
            </a:r>
          </a:p>
          <a:p>
            <a:pPr marL="342900" indent="-342900">
              <a:buFont typeface="Arial" panose="020B0604020202020204" pitchFamily="34" charset="0"/>
              <a:buChar char="•"/>
            </a:pPr>
            <a:r>
              <a:rPr lang="en-GB" sz="1800" noProof="0">
                <a:solidFill>
                  <a:schemeClr val="tx1"/>
                </a:solidFill>
              </a:rPr>
              <a:t>+550 employees organized by expertise: Retail, Telecoms &amp; Tech, Consumer, Internet, Innovation</a:t>
            </a:r>
          </a:p>
          <a:p>
            <a:pPr marL="342900" indent="-342900">
              <a:buFont typeface="Arial" panose="020B0604020202020204" pitchFamily="34" charset="0"/>
              <a:buChar char="•"/>
            </a:pPr>
            <a:r>
              <a:rPr lang="en-GB" sz="1800" noProof="0">
                <a:solidFill>
                  <a:schemeClr val="tx1"/>
                </a:solidFill>
              </a:rPr>
              <a:t>Storytelling at the heart – in-house journalists &amp; writers</a:t>
            </a:r>
          </a:p>
          <a:p>
            <a:pPr marL="342900" indent="-342900">
              <a:buFont typeface="Arial" panose="020B0604020202020204" pitchFamily="34" charset="0"/>
              <a:buChar char="•"/>
            </a:pPr>
            <a:r>
              <a:rPr lang="en-GB" sz="1800" noProof="0">
                <a:solidFill>
                  <a:schemeClr val="tx1"/>
                </a:solidFill>
              </a:rPr>
              <a:t>PR strategy &amp; implementation, digital, social, SEO &amp; marketing services to form truly integrated campaigns</a:t>
            </a:r>
          </a:p>
          <a:p>
            <a:pPr marL="342900" indent="-342900">
              <a:buFont typeface="Arial" panose="020B0604020202020204" pitchFamily="34" charset="0"/>
              <a:buChar char="•"/>
            </a:pPr>
            <a:r>
              <a:rPr lang="en-GB" sz="1800" noProof="0">
                <a:solidFill>
                  <a:schemeClr val="tx1"/>
                </a:solidFill>
              </a:rPr>
              <a:t>70% of our clients are international brands</a:t>
            </a:r>
          </a:p>
          <a:p>
            <a:pPr marL="342900" indent="-342900">
              <a:buFont typeface="Arial" panose="020B0604020202020204" pitchFamily="34" charset="0"/>
              <a:buChar char="•"/>
            </a:pPr>
            <a:r>
              <a:rPr lang="en-GB" sz="1800" noProof="0">
                <a:solidFill>
                  <a:schemeClr val="tx1"/>
                </a:solidFill>
              </a:rPr>
              <a:t>Our values: creativity &amp; excellence, KPI &amp; ROI, energy</a:t>
            </a:r>
          </a:p>
        </p:txBody>
      </p:sp>
      <p:sp>
        <p:nvSpPr>
          <p:cNvPr id="4" name="Slide Number Placeholder 3">
            <a:extLst>
              <a:ext uri="{FF2B5EF4-FFF2-40B4-BE49-F238E27FC236}">
                <a16:creationId xmlns:a16="http://schemas.microsoft.com/office/drawing/2014/main" id="{D5F02E61-1CE2-C141-8209-C8E48D19A6EF}"/>
              </a:ext>
            </a:extLst>
          </p:cNvPr>
          <p:cNvSpPr>
            <a:spLocks noGrp="1"/>
          </p:cNvSpPr>
          <p:nvPr>
            <p:ph type="sldNum" sz="quarter" idx="11"/>
          </p:nvPr>
        </p:nvSpPr>
        <p:spPr/>
        <p:txBody>
          <a:bodyPr/>
          <a:lstStyle/>
          <a:p>
            <a:fld id="{59315EB5-13B3-40F9-86F1-A067D7C3035B}" type="slidenum">
              <a:rPr lang="en-GB" noProof="0" smtClean="0"/>
              <a:pPr/>
              <a:t>‹Nº›</a:t>
            </a:fld>
            <a:endParaRPr lang="en-GB" noProof="0"/>
          </a:p>
        </p:txBody>
      </p:sp>
      <p:sp>
        <p:nvSpPr>
          <p:cNvPr id="9" name="Text Placeholder 8">
            <a:extLst>
              <a:ext uri="{FF2B5EF4-FFF2-40B4-BE49-F238E27FC236}">
                <a16:creationId xmlns:a16="http://schemas.microsoft.com/office/drawing/2014/main" id="{776AD479-52F7-324F-B9CD-94EB922C60EF}"/>
              </a:ext>
            </a:extLst>
          </p:cNvPr>
          <p:cNvSpPr>
            <a:spLocks noGrp="1"/>
          </p:cNvSpPr>
          <p:nvPr>
            <p:ph type="body" sz="quarter" idx="13" hasCustomPrompt="1"/>
          </p:nvPr>
        </p:nvSpPr>
        <p:spPr>
          <a:xfrm>
            <a:off x="2612570" y="4137210"/>
            <a:ext cx="9171442" cy="417513"/>
          </a:xfrm>
        </p:spPr>
        <p:txBody>
          <a:bodyPr/>
          <a:lstStyle>
            <a:lvl1pPr marL="0" indent="0">
              <a:buNone/>
              <a:defRPr sz="3200" b="1" i="0">
                <a:solidFill>
                  <a:schemeClr val="tx1"/>
                </a:solidFill>
                <a:latin typeface="Bebas Neue Bold" panose="020B0606020202050201" pitchFamily="34" charset="77"/>
              </a:defRPr>
            </a:lvl1pPr>
          </a:lstStyle>
          <a:p>
            <a:pPr lvl="0"/>
            <a:r>
              <a:rPr lang="en-GB" noProof="0"/>
              <a:t>Some relevant experiences</a:t>
            </a:r>
          </a:p>
        </p:txBody>
      </p:sp>
      <p:pic>
        <p:nvPicPr>
          <p:cNvPr id="14" name="Picture Placeholder 9">
            <a:extLst>
              <a:ext uri="{FF2B5EF4-FFF2-40B4-BE49-F238E27FC236}">
                <a16:creationId xmlns:a16="http://schemas.microsoft.com/office/drawing/2014/main" id="{71DE5AD6-AA6C-984B-9F7E-3B9599249633}"/>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rcRect l="10061" r="59381"/>
          <a:stretch/>
        </p:blipFill>
        <p:spPr>
          <a:xfrm>
            <a:off x="135012" y="287127"/>
            <a:ext cx="2477558" cy="3534717"/>
          </a:xfrm>
          <a:prstGeom prst="rect">
            <a:avLst/>
          </a:prstGeom>
        </p:spPr>
      </p:pic>
      <p:sp>
        <p:nvSpPr>
          <p:cNvPr id="66" name="Picture Placeholder 8">
            <a:extLst>
              <a:ext uri="{FF2B5EF4-FFF2-40B4-BE49-F238E27FC236}">
                <a16:creationId xmlns:a16="http://schemas.microsoft.com/office/drawing/2014/main" id="{E0585C2A-B622-5248-A6D1-9B5FB42217CA}"/>
              </a:ext>
            </a:extLst>
          </p:cNvPr>
          <p:cNvSpPr>
            <a:spLocks noGrp="1"/>
          </p:cNvSpPr>
          <p:nvPr>
            <p:ph type="pic" sz="quarter" idx="40"/>
          </p:nvPr>
        </p:nvSpPr>
        <p:spPr>
          <a:xfrm>
            <a:off x="2618689" y="4610499"/>
            <a:ext cx="1650512" cy="567045"/>
          </a:xfrm>
          <a:noFill/>
        </p:spPr>
        <p:txBody>
          <a:bodyPr/>
          <a:lstStyle>
            <a:lvl1pPr marL="0" indent="0" algn="ctr">
              <a:buNone/>
              <a:defRPr sz="1200">
                <a:solidFill>
                  <a:schemeClr val="tx1"/>
                </a:solidFill>
              </a:defRPr>
            </a:lvl1pPr>
          </a:lstStyle>
          <a:p>
            <a:endParaRPr lang="en-GB" noProof="0"/>
          </a:p>
        </p:txBody>
      </p:sp>
      <p:sp>
        <p:nvSpPr>
          <p:cNvPr id="67" name="Picture Placeholder 8">
            <a:extLst>
              <a:ext uri="{FF2B5EF4-FFF2-40B4-BE49-F238E27FC236}">
                <a16:creationId xmlns:a16="http://schemas.microsoft.com/office/drawing/2014/main" id="{F6F6FFBA-CEDA-C243-8701-9BABE158C8AD}"/>
              </a:ext>
            </a:extLst>
          </p:cNvPr>
          <p:cNvSpPr>
            <a:spLocks noGrp="1"/>
          </p:cNvSpPr>
          <p:nvPr>
            <p:ph type="pic" sz="quarter" idx="41"/>
          </p:nvPr>
        </p:nvSpPr>
        <p:spPr>
          <a:xfrm>
            <a:off x="4511459" y="4610499"/>
            <a:ext cx="1650512" cy="567045"/>
          </a:xfrm>
          <a:noFill/>
        </p:spPr>
        <p:txBody>
          <a:bodyPr/>
          <a:lstStyle>
            <a:lvl1pPr marL="0" indent="0" algn="ctr">
              <a:buNone/>
              <a:defRPr sz="1200">
                <a:solidFill>
                  <a:schemeClr val="tx1"/>
                </a:solidFill>
              </a:defRPr>
            </a:lvl1pPr>
          </a:lstStyle>
          <a:p>
            <a:endParaRPr lang="en-GB" noProof="0"/>
          </a:p>
        </p:txBody>
      </p:sp>
      <p:sp>
        <p:nvSpPr>
          <p:cNvPr id="68" name="Picture Placeholder 8">
            <a:extLst>
              <a:ext uri="{FF2B5EF4-FFF2-40B4-BE49-F238E27FC236}">
                <a16:creationId xmlns:a16="http://schemas.microsoft.com/office/drawing/2014/main" id="{542F04D5-7093-1947-9BBB-2F23DAF80161}"/>
              </a:ext>
            </a:extLst>
          </p:cNvPr>
          <p:cNvSpPr>
            <a:spLocks noGrp="1"/>
          </p:cNvSpPr>
          <p:nvPr>
            <p:ph type="pic" sz="quarter" idx="42"/>
          </p:nvPr>
        </p:nvSpPr>
        <p:spPr>
          <a:xfrm>
            <a:off x="6379031" y="4610498"/>
            <a:ext cx="1650512" cy="567045"/>
          </a:xfrm>
          <a:noFill/>
        </p:spPr>
        <p:txBody>
          <a:bodyPr/>
          <a:lstStyle>
            <a:lvl1pPr marL="0" indent="0" algn="ctr">
              <a:buNone/>
              <a:defRPr sz="1200">
                <a:solidFill>
                  <a:schemeClr val="tx1"/>
                </a:solidFill>
              </a:defRPr>
            </a:lvl1pPr>
          </a:lstStyle>
          <a:p>
            <a:endParaRPr lang="en-GB" noProof="0"/>
          </a:p>
        </p:txBody>
      </p:sp>
      <p:sp>
        <p:nvSpPr>
          <p:cNvPr id="69" name="Picture Placeholder 8">
            <a:extLst>
              <a:ext uri="{FF2B5EF4-FFF2-40B4-BE49-F238E27FC236}">
                <a16:creationId xmlns:a16="http://schemas.microsoft.com/office/drawing/2014/main" id="{5ED870E5-269A-7345-9146-37B6B1700A26}"/>
              </a:ext>
            </a:extLst>
          </p:cNvPr>
          <p:cNvSpPr>
            <a:spLocks noGrp="1"/>
          </p:cNvSpPr>
          <p:nvPr>
            <p:ph type="pic" sz="quarter" idx="43"/>
          </p:nvPr>
        </p:nvSpPr>
        <p:spPr>
          <a:xfrm>
            <a:off x="8246603" y="4610497"/>
            <a:ext cx="1650512" cy="567045"/>
          </a:xfrm>
          <a:noFill/>
        </p:spPr>
        <p:txBody>
          <a:bodyPr/>
          <a:lstStyle>
            <a:lvl1pPr marL="0" indent="0" algn="ctr">
              <a:buNone/>
              <a:defRPr sz="1200">
                <a:solidFill>
                  <a:schemeClr val="tx1"/>
                </a:solidFill>
              </a:defRPr>
            </a:lvl1pPr>
          </a:lstStyle>
          <a:p>
            <a:endParaRPr lang="en-GB" noProof="0"/>
          </a:p>
        </p:txBody>
      </p:sp>
      <p:sp>
        <p:nvSpPr>
          <p:cNvPr id="70" name="Picture Placeholder 8">
            <a:extLst>
              <a:ext uri="{FF2B5EF4-FFF2-40B4-BE49-F238E27FC236}">
                <a16:creationId xmlns:a16="http://schemas.microsoft.com/office/drawing/2014/main" id="{F3026ACB-D558-B845-961E-34D36094572F}"/>
              </a:ext>
            </a:extLst>
          </p:cNvPr>
          <p:cNvSpPr>
            <a:spLocks noGrp="1"/>
          </p:cNvSpPr>
          <p:nvPr>
            <p:ph type="pic" sz="quarter" idx="44"/>
          </p:nvPr>
        </p:nvSpPr>
        <p:spPr>
          <a:xfrm>
            <a:off x="10109741" y="4610496"/>
            <a:ext cx="1650512" cy="567045"/>
          </a:xfrm>
          <a:noFill/>
        </p:spPr>
        <p:txBody>
          <a:bodyPr/>
          <a:lstStyle>
            <a:lvl1pPr marL="0" indent="0" algn="ctr">
              <a:buNone/>
              <a:defRPr sz="1200">
                <a:solidFill>
                  <a:schemeClr val="tx1"/>
                </a:solidFill>
              </a:defRPr>
            </a:lvl1pPr>
          </a:lstStyle>
          <a:p>
            <a:endParaRPr lang="en-GB" noProof="0"/>
          </a:p>
        </p:txBody>
      </p:sp>
      <p:sp>
        <p:nvSpPr>
          <p:cNvPr id="71" name="Picture Placeholder 8">
            <a:extLst>
              <a:ext uri="{FF2B5EF4-FFF2-40B4-BE49-F238E27FC236}">
                <a16:creationId xmlns:a16="http://schemas.microsoft.com/office/drawing/2014/main" id="{1814ECF7-4A9D-9C4B-8AEF-A5798D34B7F8}"/>
              </a:ext>
            </a:extLst>
          </p:cNvPr>
          <p:cNvSpPr>
            <a:spLocks noGrp="1"/>
          </p:cNvSpPr>
          <p:nvPr>
            <p:ph type="pic" sz="quarter" idx="45"/>
          </p:nvPr>
        </p:nvSpPr>
        <p:spPr>
          <a:xfrm>
            <a:off x="2618689" y="5245887"/>
            <a:ext cx="1650512" cy="567045"/>
          </a:xfrm>
          <a:noFill/>
        </p:spPr>
        <p:txBody>
          <a:bodyPr/>
          <a:lstStyle>
            <a:lvl1pPr marL="0" indent="0" algn="ctr">
              <a:buNone/>
              <a:defRPr sz="1200">
                <a:solidFill>
                  <a:schemeClr val="tx1"/>
                </a:solidFill>
              </a:defRPr>
            </a:lvl1pPr>
          </a:lstStyle>
          <a:p>
            <a:endParaRPr lang="en-GB" noProof="0"/>
          </a:p>
        </p:txBody>
      </p:sp>
      <p:sp>
        <p:nvSpPr>
          <p:cNvPr id="72" name="Picture Placeholder 8">
            <a:extLst>
              <a:ext uri="{FF2B5EF4-FFF2-40B4-BE49-F238E27FC236}">
                <a16:creationId xmlns:a16="http://schemas.microsoft.com/office/drawing/2014/main" id="{F13A1CDC-0D93-7441-916B-A994FB85A094}"/>
              </a:ext>
            </a:extLst>
          </p:cNvPr>
          <p:cNvSpPr>
            <a:spLocks noGrp="1"/>
          </p:cNvSpPr>
          <p:nvPr>
            <p:ph type="pic" sz="quarter" idx="46"/>
          </p:nvPr>
        </p:nvSpPr>
        <p:spPr>
          <a:xfrm>
            <a:off x="4511459" y="5249624"/>
            <a:ext cx="1650512" cy="567045"/>
          </a:xfrm>
          <a:noFill/>
        </p:spPr>
        <p:txBody>
          <a:bodyPr/>
          <a:lstStyle>
            <a:lvl1pPr marL="0" indent="0" algn="ctr">
              <a:buNone/>
              <a:defRPr sz="1200">
                <a:solidFill>
                  <a:schemeClr val="tx1"/>
                </a:solidFill>
              </a:defRPr>
            </a:lvl1pPr>
          </a:lstStyle>
          <a:p>
            <a:endParaRPr lang="en-GB" noProof="0"/>
          </a:p>
        </p:txBody>
      </p:sp>
      <p:sp>
        <p:nvSpPr>
          <p:cNvPr id="73" name="Picture Placeholder 8">
            <a:extLst>
              <a:ext uri="{FF2B5EF4-FFF2-40B4-BE49-F238E27FC236}">
                <a16:creationId xmlns:a16="http://schemas.microsoft.com/office/drawing/2014/main" id="{9DC914C6-D2CC-0D4B-9022-104588C4142F}"/>
              </a:ext>
            </a:extLst>
          </p:cNvPr>
          <p:cNvSpPr>
            <a:spLocks noGrp="1"/>
          </p:cNvSpPr>
          <p:nvPr>
            <p:ph type="pic" sz="quarter" idx="47"/>
          </p:nvPr>
        </p:nvSpPr>
        <p:spPr>
          <a:xfrm>
            <a:off x="6379031" y="5245887"/>
            <a:ext cx="1650512" cy="567045"/>
          </a:xfrm>
          <a:noFill/>
        </p:spPr>
        <p:txBody>
          <a:bodyPr/>
          <a:lstStyle>
            <a:lvl1pPr marL="0" indent="0" algn="ctr">
              <a:buNone/>
              <a:defRPr sz="1200">
                <a:solidFill>
                  <a:schemeClr val="tx1"/>
                </a:solidFill>
              </a:defRPr>
            </a:lvl1pPr>
          </a:lstStyle>
          <a:p>
            <a:endParaRPr lang="en-GB" noProof="0"/>
          </a:p>
        </p:txBody>
      </p:sp>
      <p:sp>
        <p:nvSpPr>
          <p:cNvPr id="74" name="Picture Placeholder 8">
            <a:extLst>
              <a:ext uri="{FF2B5EF4-FFF2-40B4-BE49-F238E27FC236}">
                <a16:creationId xmlns:a16="http://schemas.microsoft.com/office/drawing/2014/main" id="{AACC830E-2A34-AF46-8767-7C302AA96349}"/>
              </a:ext>
            </a:extLst>
          </p:cNvPr>
          <p:cNvSpPr>
            <a:spLocks noGrp="1"/>
          </p:cNvSpPr>
          <p:nvPr>
            <p:ph type="pic" sz="quarter" idx="48"/>
          </p:nvPr>
        </p:nvSpPr>
        <p:spPr>
          <a:xfrm>
            <a:off x="8246603" y="5245887"/>
            <a:ext cx="1650512" cy="567045"/>
          </a:xfrm>
          <a:noFill/>
        </p:spPr>
        <p:txBody>
          <a:bodyPr/>
          <a:lstStyle>
            <a:lvl1pPr marL="0" indent="0" algn="ctr">
              <a:buNone/>
              <a:defRPr sz="1200">
                <a:solidFill>
                  <a:schemeClr val="tx1"/>
                </a:solidFill>
              </a:defRPr>
            </a:lvl1pPr>
          </a:lstStyle>
          <a:p>
            <a:endParaRPr lang="en-GB" noProof="0"/>
          </a:p>
        </p:txBody>
      </p:sp>
      <p:sp>
        <p:nvSpPr>
          <p:cNvPr id="75" name="Picture Placeholder 8">
            <a:extLst>
              <a:ext uri="{FF2B5EF4-FFF2-40B4-BE49-F238E27FC236}">
                <a16:creationId xmlns:a16="http://schemas.microsoft.com/office/drawing/2014/main" id="{28EA8653-8E25-ED4D-AC7B-DF1FA6736A75}"/>
              </a:ext>
            </a:extLst>
          </p:cNvPr>
          <p:cNvSpPr>
            <a:spLocks noGrp="1"/>
          </p:cNvSpPr>
          <p:nvPr>
            <p:ph type="pic" sz="quarter" idx="49"/>
          </p:nvPr>
        </p:nvSpPr>
        <p:spPr>
          <a:xfrm>
            <a:off x="10109741" y="5245887"/>
            <a:ext cx="1650512" cy="567045"/>
          </a:xfrm>
          <a:noFill/>
        </p:spPr>
        <p:txBody>
          <a:bodyPr/>
          <a:lstStyle>
            <a:lvl1pPr marL="0" indent="0" algn="ctr">
              <a:buNone/>
              <a:defRPr sz="1200">
                <a:solidFill>
                  <a:schemeClr val="tx1"/>
                </a:solidFill>
              </a:defRPr>
            </a:lvl1pPr>
          </a:lstStyle>
          <a:p>
            <a:endParaRPr lang="en-GB" noProof="0"/>
          </a:p>
        </p:txBody>
      </p:sp>
      <p:sp>
        <p:nvSpPr>
          <p:cNvPr id="76" name="Picture Placeholder 8">
            <a:extLst>
              <a:ext uri="{FF2B5EF4-FFF2-40B4-BE49-F238E27FC236}">
                <a16:creationId xmlns:a16="http://schemas.microsoft.com/office/drawing/2014/main" id="{DA5F37B8-5B20-0347-9F91-9E9C7A00170C}"/>
              </a:ext>
            </a:extLst>
          </p:cNvPr>
          <p:cNvSpPr>
            <a:spLocks noGrp="1"/>
          </p:cNvSpPr>
          <p:nvPr>
            <p:ph type="pic" sz="quarter" idx="50"/>
          </p:nvPr>
        </p:nvSpPr>
        <p:spPr>
          <a:xfrm>
            <a:off x="2618689" y="5888749"/>
            <a:ext cx="1650512" cy="567045"/>
          </a:xfrm>
          <a:noFill/>
        </p:spPr>
        <p:txBody>
          <a:bodyPr/>
          <a:lstStyle>
            <a:lvl1pPr marL="0" indent="0" algn="ctr">
              <a:buNone/>
              <a:defRPr sz="1200">
                <a:solidFill>
                  <a:schemeClr val="tx1"/>
                </a:solidFill>
              </a:defRPr>
            </a:lvl1pPr>
          </a:lstStyle>
          <a:p>
            <a:endParaRPr lang="en-GB" noProof="0"/>
          </a:p>
        </p:txBody>
      </p:sp>
      <p:sp>
        <p:nvSpPr>
          <p:cNvPr id="77" name="Picture Placeholder 8">
            <a:extLst>
              <a:ext uri="{FF2B5EF4-FFF2-40B4-BE49-F238E27FC236}">
                <a16:creationId xmlns:a16="http://schemas.microsoft.com/office/drawing/2014/main" id="{A7E006D5-B904-F442-AF87-52AAF083050A}"/>
              </a:ext>
            </a:extLst>
          </p:cNvPr>
          <p:cNvSpPr>
            <a:spLocks noGrp="1"/>
          </p:cNvSpPr>
          <p:nvPr>
            <p:ph type="pic" sz="quarter" idx="51"/>
          </p:nvPr>
        </p:nvSpPr>
        <p:spPr>
          <a:xfrm>
            <a:off x="4511459" y="5886144"/>
            <a:ext cx="1650512" cy="567045"/>
          </a:xfrm>
          <a:noFill/>
        </p:spPr>
        <p:txBody>
          <a:bodyPr/>
          <a:lstStyle>
            <a:lvl1pPr marL="0" indent="0" algn="ctr">
              <a:buNone/>
              <a:defRPr sz="1200">
                <a:solidFill>
                  <a:schemeClr val="tx1"/>
                </a:solidFill>
              </a:defRPr>
            </a:lvl1pPr>
          </a:lstStyle>
          <a:p>
            <a:endParaRPr lang="en-GB" noProof="0"/>
          </a:p>
        </p:txBody>
      </p:sp>
      <p:sp>
        <p:nvSpPr>
          <p:cNvPr id="78" name="Picture Placeholder 8">
            <a:extLst>
              <a:ext uri="{FF2B5EF4-FFF2-40B4-BE49-F238E27FC236}">
                <a16:creationId xmlns:a16="http://schemas.microsoft.com/office/drawing/2014/main" id="{9B5E1501-658E-E84C-BF06-04E927FB1FF6}"/>
              </a:ext>
            </a:extLst>
          </p:cNvPr>
          <p:cNvSpPr>
            <a:spLocks noGrp="1"/>
          </p:cNvSpPr>
          <p:nvPr>
            <p:ph type="pic" sz="quarter" idx="52"/>
          </p:nvPr>
        </p:nvSpPr>
        <p:spPr>
          <a:xfrm>
            <a:off x="6379031" y="5888749"/>
            <a:ext cx="1650512" cy="567045"/>
          </a:xfrm>
          <a:noFill/>
        </p:spPr>
        <p:txBody>
          <a:bodyPr/>
          <a:lstStyle>
            <a:lvl1pPr marL="0" indent="0" algn="ctr">
              <a:buNone/>
              <a:defRPr sz="1200">
                <a:solidFill>
                  <a:schemeClr val="tx1"/>
                </a:solidFill>
              </a:defRPr>
            </a:lvl1pPr>
          </a:lstStyle>
          <a:p>
            <a:endParaRPr lang="en-GB" noProof="0"/>
          </a:p>
        </p:txBody>
      </p:sp>
      <p:sp>
        <p:nvSpPr>
          <p:cNvPr id="79" name="Picture Placeholder 8">
            <a:extLst>
              <a:ext uri="{FF2B5EF4-FFF2-40B4-BE49-F238E27FC236}">
                <a16:creationId xmlns:a16="http://schemas.microsoft.com/office/drawing/2014/main" id="{230C2F64-F86F-6B4D-A4BA-7EB1640F2E02}"/>
              </a:ext>
            </a:extLst>
          </p:cNvPr>
          <p:cNvSpPr>
            <a:spLocks noGrp="1"/>
          </p:cNvSpPr>
          <p:nvPr>
            <p:ph type="pic" sz="quarter" idx="53"/>
          </p:nvPr>
        </p:nvSpPr>
        <p:spPr>
          <a:xfrm>
            <a:off x="8246603" y="5888749"/>
            <a:ext cx="1650512" cy="567045"/>
          </a:xfrm>
          <a:noFill/>
        </p:spPr>
        <p:txBody>
          <a:bodyPr/>
          <a:lstStyle>
            <a:lvl1pPr marL="0" indent="0" algn="ctr">
              <a:buNone/>
              <a:defRPr sz="1200">
                <a:solidFill>
                  <a:schemeClr val="tx1"/>
                </a:solidFill>
              </a:defRPr>
            </a:lvl1pPr>
          </a:lstStyle>
          <a:p>
            <a:endParaRPr lang="en-GB" noProof="0"/>
          </a:p>
        </p:txBody>
      </p:sp>
      <p:sp>
        <p:nvSpPr>
          <p:cNvPr id="80" name="Picture Placeholder 8">
            <a:extLst>
              <a:ext uri="{FF2B5EF4-FFF2-40B4-BE49-F238E27FC236}">
                <a16:creationId xmlns:a16="http://schemas.microsoft.com/office/drawing/2014/main" id="{81126026-A248-E740-A503-0F44543D4FC7}"/>
              </a:ext>
            </a:extLst>
          </p:cNvPr>
          <p:cNvSpPr>
            <a:spLocks noGrp="1"/>
          </p:cNvSpPr>
          <p:nvPr>
            <p:ph type="pic" sz="quarter" idx="54"/>
          </p:nvPr>
        </p:nvSpPr>
        <p:spPr>
          <a:xfrm>
            <a:off x="10114175" y="5886143"/>
            <a:ext cx="1650512" cy="567045"/>
          </a:xfrm>
          <a:noFill/>
        </p:spPr>
        <p:txBody>
          <a:bodyPr/>
          <a:lstStyle>
            <a:lvl1pPr marL="0" indent="0" algn="ctr">
              <a:buNone/>
              <a:defRPr sz="1200">
                <a:solidFill>
                  <a:schemeClr val="tx1"/>
                </a:solidFill>
              </a:defRPr>
            </a:lvl1pPr>
          </a:lstStyle>
          <a:p>
            <a:endParaRPr lang="en-GB" noProof="0"/>
          </a:p>
        </p:txBody>
      </p:sp>
    </p:spTree>
    <p:extLst>
      <p:ext uri="{BB962C8B-B14F-4D97-AF65-F5344CB8AC3E}">
        <p14:creationId xmlns:p14="http://schemas.microsoft.com/office/powerpoint/2010/main" val="27490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EAM">
  <p:cSld name="2_TEAM">
    <p:spTree>
      <p:nvGrpSpPr>
        <p:cNvPr id="1" name="Shape 22"/>
        <p:cNvGrpSpPr/>
        <p:nvPr/>
      </p:nvGrpSpPr>
      <p:grpSpPr>
        <a:xfrm>
          <a:off x="0" y="0"/>
          <a:ext cx="0" cy="0"/>
          <a:chOff x="0" y="0"/>
          <a:chExt cx="0" cy="0"/>
        </a:xfrm>
      </p:grpSpPr>
      <p:sp>
        <p:nvSpPr>
          <p:cNvPr id="23" name="Google Shape;23;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Bebas Neue"/>
              <a:buNone/>
              <a:defRPr b="1">
                <a:latin typeface="Bebas Neue Bold"/>
                <a:ea typeface="Bebas Neue Bold"/>
                <a:cs typeface="Bebas Neue Bold"/>
                <a:sym typeface="Bebas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80"/>
          <p:cNvSpPr>
            <a:spLocks noGrp="1"/>
          </p:cNvSpPr>
          <p:nvPr>
            <p:ph type="pic" idx="2"/>
          </p:nvPr>
        </p:nvSpPr>
        <p:spPr>
          <a:xfrm>
            <a:off x="1144602" y="1160464"/>
            <a:ext cx="1781175" cy="1861033"/>
          </a:xfrm>
          <a:prstGeom prst="rect">
            <a:avLst/>
          </a:prstGeom>
          <a:solidFill>
            <a:schemeClr val="dk1"/>
          </a:solidFill>
          <a:ln>
            <a:noFill/>
          </a:ln>
        </p:spPr>
        <p:txBody>
          <a:bodyPr/>
          <a:lstStyle/>
          <a:p>
            <a:endParaRPr lang="es-ES"/>
          </a:p>
        </p:txBody>
      </p:sp>
      <p:sp>
        <p:nvSpPr>
          <p:cNvPr id="25" name="Google Shape;25;p80"/>
          <p:cNvSpPr>
            <a:spLocks noGrp="1"/>
          </p:cNvSpPr>
          <p:nvPr>
            <p:ph type="pic" idx="3"/>
          </p:nvPr>
        </p:nvSpPr>
        <p:spPr>
          <a:xfrm>
            <a:off x="3271787" y="1160464"/>
            <a:ext cx="1781175" cy="1861033"/>
          </a:xfrm>
          <a:prstGeom prst="rect">
            <a:avLst/>
          </a:prstGeom>
          <a:solidFill>
            <a:schemeClr val="dk1"/>
          </a:solidFill>
          <a:ln>
            <a:noFill/>
          </a:ln>
        </p:spPr>
        <p:txBody>
          <a:bodyPr/>
          <a:lstStyle/>
          <a:p>
            <a:endParaRPr lang="es-ES"/>
          </a:p>
        </p:txBody>
      </p:sp>
      <p:sp>
        <p:nvSpPr>
          <p:cNvPr id="26" name="Google Shape;26;p80"/>
          <p:cNvSpPr>
            <a:spLocks noGrp="1"/>
          </p:cNvSpPr>
          <p:nvPr>
            <p:ph type="pic" idx="4"/>
          </p:nvPr>
        </p:nvSpPr>
        <p:spPr>
          <a:xfrm>
            <a:off x="5399774" y="1160464"/>
            <a:ext cx="1781175" cy="1861033"/>
          </a:xfrm>
          <a:prstGeom prst="rect">
            <a:avLst/>
          </a:prstGeom>
          <a:solidFill>
            <a:schemeClr val="dk1"/>
          </a:solidFill>
          <a:ln>
            <a:noFill/>
          </a:ln>
        </p:spPr>
        <p:txBody>
          <a:bodyPr/>
          <a:lstStyle/>
          <a:p>
            <a:endParaRPr lang="es-ES"/>
          </a:p>
        </p:txBody>
      </p:sp>
      <p:sp>
        <p:nvSpPr>
          <p:cNvPr id="27" name="Google Shape;27;p80"/>
          <p:cNvSpPr>
            <a:spLocks noGrp="1"/>
          </p:cNvSpPr>
          <p:nvPr>
            <p:ph type="pic" idx="5"/>
          </p:nvPr>
        </p:nvSpPr>
        <p:spPr>
          <a:xfrm>
            <a:off x="7511057" y="1160464"/>
            <a:ext cx="1781175" cy="1861033"/>
          </a:xfrm>
          <a:prstGeom prst="rect">
            <a:avLst/>
          </a:prstGeom>
          <a:solidFill>
            <a:schemeClr val="dk1"/>
          </a:solidFill>
          <a:ln>
            <a:noFill/>
          </a:ln>
        </p:spPr>
        <p:txBody>
          <a:bodyPr/>
          <a:lstStyle/>
          <a:p>
            <a:endParaRPr lang="es-ES"/>
          </a:p>
        </p:txBody>
      </p:sp>
      <p:sp>
        <p:nvSpPr>
          <p:cNvPr id="28" name="Google Shape;28;p80"/>
          <p:cNvSpPr>
            <a:spLocks noGrp="1"/>
          </p:cNvSpPr>
          <p:nvPr>
            <p:ph type="pic" idx="6"/>
          </p:nvPr>
        </p:nvSpPr>
        <p:spPr>
          <a:xfrm>
            <a:off x="9648246" y="1160464"/>
            <a:ext cx="1781175" cy="1861033"/>
          </a:xfrm>
          <a:prstGeom prst="rect">
            <a:avLst/>
          </a:prstGeom>
          <a:solidFill>
            <a:schemeClr val="dk1"/>
          </a:solidFill>
          <a:ln>
            <a:noFill/>
          </a:ln>
        </p:spPr>
        <p:txBody>
          <a:bodyPr/>
          <a:lstStyle/>
          <a:p>
            <a:endParaRPr lang="es-ES"/>
          </a:p>
        </p:txBody>
      </p:sp>
      <p:sp>
        <p:nvSpPr>
          <p:cNvPr id="29" name="Google Shape;29;p80"/>
          <p:cNvSpPr txBox="1">
            <a:spLocks noGrp="1"/>
          </p:cNvSpPr>
          <p:nvPr>
            <p:ph type="body" idx="1"/>
          </p:nvPr>
        </p:nvSpPr>
        <p:spPr>
          <a:xfrm>
            <a:off x="1136651" y="3131695"/>
            <a:ext cx="1797381" cy="2392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800"/>
              <a:buNone/>
              <a:defRPr sz="1800" b="1" i="0">
                <a:latin typeface="Bebas Neue Bold"/>
                <a:ea typeface="Bebas Neue Bold"/>
                <a:cs typeface="Bebas Neue Bold"/>
                <a:sym typeface="Bebas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0"/>
          <p:cNvSpPr txBox="1">
            <a:spLocks noGrp="1"/>
          </p:cNvSpPr>
          <p:nvPr>
            <p:ph type="body" idx="7"/>
          </p:nvPr>
        </p:nvSpPr>
        <p:spPr>
          <a:xfrm>
            <a:off x="1136651" y="3429709"/>
            <a:ext cx="1797381" cy="29490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80"/>
          <p:cNvSpPr txBox="1">
            <a:spLocks noGrp="1"/>
          </p:cNvSpPr>
          <p:nvPr>
            <p:ph type="body" idx="8"/>
          </p:nvPr>
        </p:nvSpPr>
        <p:spPr>
          <a:xfrm>
            <a:off x="3271787" y="3131695"/>
            <a:ext cx="1797381" cy="2392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800"/>
              <a:buNone/>
              <a:defRPr sz="1800" b="1" i="0">
                <a:latin typeface="Bebas Neue Bold"/>
                <a:ea typeface="Bebas Neue Bold"/>
                <a:cs typeface="Bebas Neue Bold"/>
                <a:sym typeface="Bebas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0"/>
          <p:cNvSpPr txBox="1">
            <a:spLocks noGrp="1"/>
          </p:cNvSpPr>
          <p:nvPr>
            <p:ph type="body" idx="9"/>
          </p:nvPr>
        </p:nvSpPr>
        <p:spPr>
          <a:xfrm>
            <a:off x="3271787" y="3429709"/>
            <a:ext cx="1797381" cy="29490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80"/>
          <p:cNvSpPr txBox="1">
            <a:spLocks noGrp="1"/>
          </p:cNvSpPr>
          <p:nvPr>
            <p:ph type="body" idx="13"/>
          </p:nvPr>
        </p:nvSpPr>
        <p:spPr>
          <a:xfrm>
            <a:off x="5400223" y="3131695"/>
            <a:ext cx="1797381" cy="2392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800"/>
              <a:buNone/>
              <a:defRPr sz="1800" b="1" i="0">
                <a:latin typeface="Bebas Neue Bold"/>
                <a:ea typeface="Bebas Neue Bold"/>
                <a:cs typeface="Bebas Neue Bold"/>
                <a:sym typeface="Bebas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80"/>
          <p:cNvSpPr txBox="1">
            <a:spLocks noGrp="1"/>
          </p:cNvSpPr>
          <p:nvPr>
            <p:ph type="body" idx="14"/>
          </p:nvPr>
        </p:nvSpPr>
        <p:spPr>
          <a:xfrm>
            <a:off x="5400223" y="3429709"/>
            <a:ext cx="1797381" cy="29490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80"/>
          <p:cNvSpPr txBox="1">
            <a:spLocks noGrp="1"/>
          </p:cNvSpPr>
          <p:nvPr>
            <p:ph type="body" idx="15"/>
          </p:nvPr>
        </p:nvSpPr>
        <p:spPr>
          <a:xfrm>
            <a:off x="7511505" y="3131695"/>
            <a:ext cx="1797381" cy="2392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800"/>
              <a:buNone/>
              <a:defRPr sz="1800" b="1" i="0">
                <a:latin typeface="Bebas Neue Bold"/>
                <a:ea typeface="Bebas Neue Bold"/>
                <a:cs typeface="Bebas Neue Bold"/>
                <a:sym typeface="Bebas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0"/>
          <p:cNvSpPr txBox="1">
            <a:spLocks noGrp="1"/>
          </p:cNvSpPr>
          <p:nvPr>
            <p:ph type="body" idx="16"/>
          </p:nvPr>
        </p:nvSpPr>
        <p:spPr>
          <a:xfrm>
            <a:off x="7511505" y="3429709"/>
            <a:ext cx="1797381" cy="29490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0"/>
          <p:cNvSpPr txBox="1">
            <a:spLocks noGrp="1"/>
          </p:cNvSpPr>
          <p:nvPr>
            <p:ph type="body" idx="17"/>
          </p:nvPr>
        </p:nvSpPr>
        <p:spPr>
          <a:xfrm>
            <a:off x="9640295" y="3131695"/>
            <a:ext cx="1797381" cy="23924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800"/>
              <a:buNone/>
              <a:defRPr sz="1800" b="1" i="0">
                <a:latin typeface="Bebas Neue Bold"/>
                <a:ea typeface="Bebas Neue Bold"/>
                <a:cs typeface="Bebas Neue Bold"/>
                <a:sym typeface="Bebas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80"/>
          <p:cNvSpPr txBox="1">
            <a:spLocks noGrp="1"/>
          </p:cNvSpPr>
          <p:nvPr>
            <p:ph type="body" idx="18"/>
          </p:nvPr>
        </p:nvSpPr>
        <p:spPr>
          <a:xfrm>
            <a:off x="9640295" y="3429709"/>
            <a:ext cx="1797381" cy="29490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80"/>
          <p:cNvSpPr txBox="1">
            <a:spLocks noGrp="1"/>
          </p:cNvSpPr>
          <p:nvPr>
            <p:ph type="body" idx="19"/>
          </p:nvPr>
        </p:nvSpPr>
        <p:spPr>
          <a:xfrm>
            <a:off x="1136651" y="3783384"/>
            <a:ext cx="1797381" cy="200756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0"/>
          <p:cNvSpPr txBox="1">
            <a:spLocks noGrp="1"/>
          </p:cNvSpPr>
          <p:nvPr>
            <p:ph type="body" idx="20"/>
          </p:nvPr>
        </p:nvSpPr>
        <p:spPr>
          <a:xfrm>
            <a:off x="3271787" y="3783384"/>
            <a:ext cx="1797381" cy="200756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80"/>
          <p:cNvSpPr txBox="1">
            <a:spLocks noGrp="1"/>
          </p:cNvSpPr>
          <p:nvPr>
            <p:ph type="body" idx="21"/>
          </p:nvPr>
        </p:nvSpPr>
        <p:spPr>
          <a:xfrm>
            <a:off x="5400223" y="3783384"/>
            <a:ext cx="1797381" cy="200756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0"/>
          <p:cNvSpPr txBox="1">
            <a:spLocks noGrp="1"/>
          </p:cNvSpPr>
          <p:nvPr>
            <p:ph type="body" idx="22"/>
          </p:nvPr>
        </p:nvSpPr>
        <p:spPr>
          <a:xfrm>
            <a:off x="7511505" y="3783384"/>
            <a:ext cx="1797381" cy="200756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80"/>
          <p:cNvSpPr txBox="1">
            <a:spLocks noGrp="1"/>
          </p:cNvSpPr>
          <p:nvPr>
            <p:ph type="body" idx="23"/>
          </p:nvPr>
        </p:nvSpPr>
        <p:spPr>
          <a:xfrm>
            <a:off x="9640295" y="3783384"/>
            <a:ext cx="1797381" cy="200756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80"/>
          <p:cNvSpPr txBox="1">
            <a:spLocks noGrp="1"/>
          </p:cNvSpPr>
          <p:nvPr>
            <p:ph type="sldNum" idx="12"/>
          </p:nvPr>
        </p:nvSpPr>
        <p:spPr>
          <a:xfrm>
            <a:off x="5973853" y="6538004"/>
            <a:ext cx="238046" cy="189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15757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ight Mode Title only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A290E-2885-564E-90A7-4A529BA4F823}"/>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en-US"/>
          </a:p>
        </p:txBody>
      </p:sp>
      <p:sp>
        <p:nvSpPr>
          <p:cNvPr id="3" name="Footer Placeholder 2">
            <a:extLst>
              <a:ext uri="{FF2B5EF4-FFF2-40B4-BE49-F238E27FC236}">
                <a16:creationId xmlns:a16="http://schemas.microsoft.com/office/drawing/2014/main" id="{EE138EAD-3ACC-3F46-B854-95F89281F8F4}"/>
              </a:ext>
            </a:extLst>
          </p:cNvPr>
          <p:cNvSpPr>
            <a:spLocks noGrp="1"/>
          </p:cNvSpPr>
          <p:nvPr>
            <p:ph type="ftr" sz="quarter" idx="10"/>
          </p:nvPr>
        </p:nvSpPr>
        <p:spPr/>
        <p:txBody>
          <a:bodyPr/>
          <a:lstStyle>
            <a:lvl1pPr>
              <a:defRPr>
                <a:solidFill>
                  <a:schemeClr val="accent6"/>
                </a:solidFill>
              </a:defRPr>
            </a:lvl1pPr>
          </a:lstStyle>
          <a:p>
            <a:r>
              <a:rPr lang="en-GB"/>
              <a:t>TEAM LEWIS PPT TEMPLATE</a:t>
            </a:r>
          </a:p>
        </p:txBody>
      </p:sp>
      <p:sp>
        <p:nvSpPr>
          <p:cNvPr id="4" name="Slide Number Placeholder 3">
            <a:extLst>
              <a:ext uri="{FF2B5EF4-FFF2-40B4-BE49-F238E27FC236}">
                <a16:creationId xmlns:a16="http://schemas.microsoft.com/office/drawing/2014/main" id="{EBD59344-839C-534C-A3B2-427A42DF63DB}"/>
              </a:ext>
            </a:extLst>
          </p:cNvPr>
          <p:cNvSpPr>
            <a:spLocks noGrp="1"/>
          </p:cNvSpPr>
          <p:nvPr>
            <p:ph type="sldNum" sz="quarter" idx="11"/>
          </p:nvPr>
        </p:nvSpPr>
        <p:spPr/>
        <p:txBody>
          <a:bodyPr/>
          <a:lstStyle>
            <a:lvl1pPr>
              <a:defRPr>
                <a:solidFill>
                  <a:schemeClr val="accent6"/>
                </a:solidFill>
              </a:defRPr>
            </a:lvl1pPr>
          </a:lstStyle>
          <a:p>
            <a:fld id="{59315EB5-13B3-40F9-86F1-A067D7C3035B}" type="slidenum">
              <a:rPr lang="en-GB" smtClean="0"/>
              <a:pPr/>
              <a:t>‹Nº›</a:t>
            </a:fld>
            <a:endParaRPr lang="en-GB"/>
          </a:p>
        </p:txBody>
      </p:sp>
    </p:spTree>
    <p:extLst>
      <p:ext uri="{BB962C8B-B14F-4D97-AF65-F5344CB8AC3E}">
        <p14:creationId xmlns:p14="http://schemas.microsoft.com/office/powerpoint/2010/main" val="4253129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64D101-66EC-20FD-519B-6BB09F5B1A6E}"/>
              </a:ext>
            </a:extLst>
          </p:cNvPr>
          <p:cNvSpPr txBox="1"/>
          <p:nvPr userDrawn="1"/>
        </p:nvSpPr>
        <p:spPr>
          <a:xfrm>
            <a:off x="10820013" y="6451600"/>
            <a:ext cx="943362" cy="231270"/>
          </a:xfrm>
          <a:prstGeom prst="rect">
            <a:avLst/>
          </a:prstGeom>
        </p:spPr>
        <p:txBody>
          <a:bodyPr vert="horz" wrap="square" lIns="0" tIns="0" rIns="0" bIns="0" rtlCol="0">
            <a:noAutofit/>
          </a:bodyPr>
          <a:lstStyle/>
          <a:p>
            <a:pPr algn="r"/>
            <a:fld id="{B31CDE66-0474-5C41-AC5D-AFDD730C7AA4}" type="slidenum">
              <a:rPr lang="en-GB" sz="1050" smtClean="0">
                <a:latin typeface="Bebas Neue Regular" panose="020B0606020202050201" pitchFamily="34" charset="77"/>
              </a:rPr>
              <a:pPr algn="r"/>
              <a:t>‹Nº›</a:t>
            </a:fld>
            <a:endParaRPr lang="en-GB" sz="1050">
              <a:latin typeface="Bebas Neue Regular" panose="020B0606020202050201" pitchFamily="34" charset="77"/>
            </a:endParaRPr>
          </a:p>
        </p:txBody>
      </p:sp>
      <p:sp>
        <p:nvSpPr>
          <p:cNvPr id="3" name="Rectangle 2">
            <a:extLst>
              <a:ext uri="{FF2B5EF4-FFF2-40B4-BE49-F238E27FC236}">
                <a16:creationId xmlns:a16="http://schemas.microsoft.com/office/drawing/2014/main" id="{8533875B-51A6-6D20-5857-2C788A3ECED6}"/>
              </a:ext>
            </a:extLst>
          </p:cNvPr>
          <p:cNvSpPr/>
          <p:nvPr userDrawn="1"/>
        </p:nvSpPr>
        <p:spPr>
          <a:xfrm>
            <a:off x="183665" y="6626783"/>
            <a:ext cx="2092877" cy="101941"/>
          </a:xfrm>
          <a:prstGeom prst="rect">
            <a:avLst/>
          </a:prstGeom>
        </p:spPr>
        <p:txBody>
          <a:bodyPr wrap="none" lIns="0" tIns="0" rIns="0" bIns="0">
            <a:noAutofit/>
          </a:bodyPr>
          <a:lstStyle/>
          <a:p>
            <a:pPr algn="l"/>
            <a:r>
              <a:rPr lang="en-US" sz="600" b="0" i="0">
                <a:solidFill>
                  <a:schemeClr val="tx1">
                    <a:lumMod val="50000"/>
                    <a:lumOff val="50000"/>
                  </a:schemeClr>
                </a:solidFill>
                <a:latin typeface="Montserrat Light" pitchFamily="2" charset="77"/>
                <a:cs typeface="Arial" panose="020B0604020202020204" pitchFamily="34" charset="0"/>
              </a:rPr>
              <a:t>© LEWIS Communications Limited. All Rights Reserved</a:t>
            </a:r>
          </a:p>
        </p:txBody>
      </p:sp>
      <p:sp>
        <p:nvSpPr>
          <p:cNvPr id="11" name="Title 10">
            <a:extLst>
              <a:ext uri="{FF2B5EF4-FFF2-40B4-BE49-F238E27FC236}">
                <a16:creationId xmlns:a16="http://schemas.microsoft.com/office/drawing/2014/main" id="{AB9DE287-3599-424B-7C7E-90A6B3075CE9}"/>
              </a:ext>
            </a:extLst>
          </p:cNvPr>
          <p:cNvSpPr>
            <a:spLocks noGrp="1"/>
          </p:cNvSpPr>
          <p:nvPr>
            <p:ph type="title"/>
          </p:nvPr>
        </p:nvSpPr>
        <p:spPr/>
        <p:txBody>
          <a:bodyPr/>
          <a:lstStyle>
            <a:lvl1pPr>
              <a:defRPr b="0" i="0">
                <a:latin typeface="Bebas Neue Regular" panose="020B0606020202050201" pitchFamily="34" charset="77"/>
              </a:defRPr>
            </a:lvl1pPr>
          </a:lstStyle>
          <a:p>
            <a:r>
              <a:rPr lang="en-GB"/>
              <a:t>Click to edit Master title style</a:t>
            </a:r>
          </a:p>
        </p:txBody>
      </p:sp>
      <p:sp>
        <p:nvSpPr>
          <p:cNvPr id="5" name="Text Placeholder 4">
            <a:extLst>
              <a:ext uri="{FF2B5EF4-FFF2-40B4-BE49-F238E27FC236}">
                <a16:creationId xmlns:a16="http://schemas.microsoft.com/office/drawing/2014/main" id="{6C2D8F7A-6752-677C-31AE-EC1D7AB29C15}"/>
              </a:ext>
            </a:extLst>
          </p:cNvPr>
          <p:cNvSpPr>
            <a:spLocks noGrp="1"/>
          </p:cNvSpPr>
          <p:nvPr>
            <p:ph type="body" sz="quarter" idx="10"/>
          </p:nvPr>
        </p:nvSpPr>
        <p:spPr>
          <a:xfrm>
            <a:off x="1136650" y="1916113"/>
            <a:ext cx="4248150" cy="2233612"/>
          </a:xfrm>
        </p:spPr>
        <p:txBody>
          <a:bodyPr/>
          <a:lstStyle>
            <a:lvl1pPr>
              <a:defRPr sz="1400"/>
            </a:lvl1pPr>
            <a:lvl2pPr>
              <a:defRPr sz="1200"/>
            </a:lvl2pPr>
            <a:lvl3pPr>
              <a:defRPr sz="11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5609037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EFD8-4035-874A-9ABA-5D65C0C291B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43890A32-3868-D74E-95CA-9D66BB28E5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100679EA-A40E-D646-98B8-8D15B6E4C6AA}"/>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5" name="Footer Placeholder 4">
            <a:extLst>
              <a:ext uri="{FF2B5EF4-FFF2-40B4-BE49-F238E27FC236}">
                <a16:creationId xmlns:a16="http://schemas.microsoft.com/office/drawing/2014/main" id="{BF46C441-0D45-7947-BB9F-9CA13AA41CB6}"/>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B1BCFCD-9EFC-8542-81FB-185D84192E85}"/>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387278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ver slide - Black Background">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0D6247E-1696-4E29-82D9-45C16C396287}"/>
              </a:ext>
            </a:extLst>
          </p:cNvPr>
          <p:cNvSpPr>
            <a:spLocks noGrp="1"/>
          </p:cNvSpPr>
          <p:nvPr>
            <p:ph type="pic" sz="quarter" idx="12"/>
          </p:nvPr>
        </p:nvSpPr>
        <p:spPr>
          <a:xfrm>
            <a:off x="0" y="0"/>
            <a:ext cx="12192000" cy="6858000"/>
          </a:xfrm>
        </p:spPr>
        <p:txBody>
          <a:bodyPr>
            <a:normAutofit/>
          </a:bodyPr>
          <a:lstStyle>
            <a:lvl1pPr marL="0" indent="0" algn="ctr">
              <a:buNone/>
              <a:defRPr sz="1800">
                <a:latin typeface="Arial" panose="020B0604020202020204" pitchFamily="34" charset="0"/>
                <a:cs typeface="Arial" panose="020B0604020202020204" pitchFamily="34" charset="0"/>
              </a:defRPr>
            </a:lvl1pPr>
          </a:lstStyle>
          <a:p>
            <a:endParaRPr lang="en-US"/>
          </a:p>
        </p:txBody>
      </p:sp>
      <p:sp>
        <p:nvSpPr>
          <p:cNvPr id="8" name="Picture Placeholder 7">
            <a:extLst>
              <a:ext uri="{FF2B5EF4-FFF2-40B4-BE49-F238E27FC236}">
                <a16:creationId xmlns:a16="http://schemas.microsoft.com/office/drawing/2014/main" id="{D4161642-ECBF-4388-8619-7BE837E1EB11}"/>
              </a:ext>
            </a:extLst>
          </p:cNvPr>
          <p:cNvSpPr>
            <a:spLocks noGrp="1"/>
          </p:cNvSpPr>
          <p:nvPr>
            <p:ph type="pic" sz="quarter" idx="10" hasCustomPrompt="1"/>
          </p:nvPr>
        </p:nvSpPr>
        <p:spPr>
          <a:xfrm>
            <a:off x="5067527" y="5304742"/>
            <a:ext cx="2056946" cy="782415"/>
          </a:xfrm>
        </p:spPr>
        <p:txBody>
          <a:bodyPr>
            <a:normAutofit/>
          </a:bodyPr>
          <a:lstStyle>
            <a:lvl1pPr marL="0" indent="0" algn="ctr">
              <a:buNone/>
              <a:defRPr sz="1600">
                <a:latin typeface="Arial" panose="020B0604020202020204" pitchFamily="34" charset="0"/>
                <a:cs typeface="Arial" panose="020B0604020202020204" pitchFamily="34" charset="0"/>
              </a:defRPr>
            </a:lvl1pPr>
          </a:lstStyle>
          <a:p>
            <a:r>
              <a:rPr lang="en-GB"/>
              <a:t>Logo</a:t>
            </a:r>
          </a:p>
        </p:txBody>
      </p:sp>
      <p:sp>
        <p:nvSpPr>
          <p:cNvPr id="4" name="Text Placeholder 3">
            <a:extLst>
              <a:ext uri="{FF2B5EF4-FFF2-40B4-BE49-F238E27FC236}">
                <a16:creationId xmlns:a16="http://schemas.microsoft.com/office/drawing/2014/main" id="{61ACC799-8D80-7049-B4CF-D70122624A03}"/>
              </a:ext>
            </a:extLst>
          </p:cNvPr>
          <p:cNvSpPr>
            <a:spLocks noGrp="1"/>
          </p:cNvSpPr>
          <p:nvPr>
            <p:ph type="body" sz="quarter" idx="11" hasCustomPrompt="1"/>
          </p:nvPr>
        </p:nvSpPr>
        <p:spPr>
          <a:xfrm>
            <a:off x="427039" y="3956024"/>
            <a:ext cx="11337924" cy="228626"/>
          </a:xfrm>
          <a:noFill/>
        </p:spPr>
        <p:txBody>
          <a:bodyPr>
            <a:noAutofit/>
          </a:bodyPr>
          <a:lstStyle>
            <a:lvl1pPr marL="0" indent="0" algn="ctr">
              <a:buNone/>
              <a:defRPr sz="1600">
                <a:gradFill>
                  <a:gsLst>
                    <a:gs pos="0">
                      <a:schemeClr val="accent1"/>
                    </a:gs>
                    <a:gs pos="100000">
                      <a:schemeClr val="accent2"/>
                    </a:gs>
                  </a:gsLst>
                  <a:lin ang="0" scaled="0"/>
                </a:gra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Add date</a:t>
            </a:r>
          </a:p>
        </p:txBody>
      </p:sp>
      <p:sp>
        <p:nvSpPr>
          <p:cNvPr id="3" name="Title 2">
            <a:extLst>
              <a:ext uri="{FF2B5EF4-FFF2-40B4-BE49-F238E27FC236}">
                <a16:creationId xmlns:a16="http://schemas.microsoft.com/office/drawing/2014/main" id="{2E93AF00-4362-1648-94F2-719608DD6B61}"/>
              </a:ext>
            </a:extLst>
          </p:cNvPr>
          <p:cNvSpPr>
            <a:spLocks noGrp="1"/>
          </p:cNvSpPr>
          <p:nvPr>
            <p:ph type="title"/>
          </p:nvPr>
        </p:nvSpPr>
        <p:spPr>
          <a:xfrm>
            <a:off x="427038" y="3051175"/>
            <a:ext cx="11337925" cy="755650"/>
          </a:xfrm>
        </p:spPr>
        <p:txBody>
          <a:bodyPr/>
          <a:lstStyle>
            <a:lvl1pPr algn="ctr">
              <a:defRPr sz="6000">
                <a:latin typeface="Bebas Neue Bold" panose="020B0606020202050201"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128304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2FE6-CA58-724F-9D1D-79744253AD86}"/>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2121544D-8866-6C4C-991E-ABE50D2EF9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0358BE32-6627-8E4F-AED9-2719D6DB9B14}"/>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5" name="Footer Placeholder 4">
            <a:extLst>
              <a:ext uri="{FF2B5EF4-FFF2-40B4-BE49-F238E27FC236}">
                <a16:creationId xmlns:a16="http://schemas.microsoft.com/office/drawing/2014/main" id="{F81510E8-A16F-A34D-AAF4-CC281E450FF0}"/>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59F8E6DA-767A-6E4B-913D-0DFCE4764297}"/>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1070711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A5F8-C175-8B40-8579-F0DF5ED3CFF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FC77201C-0B75-6D40-BAF2-13AD287887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76408EF-882B-0D47-A628-66FF103375D6}"/>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5" name="Footer Placeholder 4">
            <a:extLst>
              <a:ext uri="{FF2B5EF4-FFF2-40B4-BE49-F238E27FC236}">
                <a16:creationId xmlns:a16="http://schemas.microsoft.com/office/drawing/2014/main" id="{D57DB20E-C4C6-A049-98AF-6E5FBD34E51E}"/>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03CAB7FF-579A-FD4B-89D2-7056844F10F8}"/>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610193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5A6B-D675-8B43-B448-807A8A22C54A}"/>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52A7DEC0-3AE5-F74E-9F6D-3D5D67C59F3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8B30B808-49DE-0B43-BE58-80F5F96D50C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1F5FD9E3-91B6-0440-B0FC-00A232A3FA37}"/>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6" name="Footer Placeholder 5">
            <a:extLst>
              <a:ext uri="{FF2B5EF4-FFF2-40B4-BE49-F238E27FC236}">
                <a16:creationId xmlns:a16="http://schemas.microsoft.com/office/drawing/2014/main" id="{9271CC00-3394-734F-9652-AF2B85F43055}"/>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83DCC174-8BBF-EE41-B63B-92BEF0BD4B03}"/>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2190990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C883-C816-EF43-B7AD-6A597EAFCC45}"/>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4AD7358E-0339-2E48-A363-581F213916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997CEEC-B998-7E43-82FA-BB1C7DA7C8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4B4AEE08-F520-3241-8CF1-A370512EF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952F69-ED04-A344-8915-E90C4BC6E4D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AA866020-6339-2D4C-BCD1-FA2F0CA9F761}"/>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8" name="Footer Placeholder 7">
            <a:extLst>
              <a:ext uri="{FF2B5EF4-FFF2-40B4-BE49-F238E27FC236}">
                <a16:creationId xmlns:a16="http://schemas.microsoft.com/office/drawing/2014/main" id="{992E04A1-77DB-7D49-98E5-95AC962561E1}"/>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EC5386CC-9DFD-F445-96AA-C4704A4C6DA3}"/>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31911497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4CCC-47FD-C14B-A9DC-BA68759D1605}"/>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0CC0A062-8C05-C34C-AAB9-DE7DC5DD3F0C}"/>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4" name="Footer Placeholder 3">
            <a:extLst>
              <a:ext uri="{FF2B5EF4-FFF2-40B4-BE49-F238E27FC236}">
                <a16:creationId xmlns:a16="http://schemas.microsoft.com/office/drawing/2014/main" id="{880BC917-4FB1-E646-8F46-F54C54502EB8}"/>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477564FF-86EE-014F-B144-3C8CD5E6E184}"/>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12349674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94C642-CFB7-9F45-A7A7-65E8C9C4A505}"/>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3" name="Footer Placeholder 2">
            <a:extLst>
              <a:ext uri="{FF2B5EF4-FFF2-40B4-BE49-F238E27FC236}">
                <a16:creationId xmlns:a16="http://schemas.microsoft.com/office/drawing/2014/main" id="{90D73E8E-18CC-5648-A1FD-F898E3DC8250}"/>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EB8792C5-BBB8-0247-91D5-E54963835692}"/>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35612842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2658-675D-4947-8AD8-39F48F9D4B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04A1EC17-0014-0743-B6C5-CD5540CCE8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80F8692E-DBED-F44E-B504-E62D0AF36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8FEDD12-2ECE-3940-A42F-9783BD0F3CC6}"/>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6" name="Footer Placeholder 5">
            <a:extLst>
              <a:ext uri="{FF2B5EF4-FFF2-40B4-BE49-F238E27FC236}">
                <a16:creationId xmlns:a16="http://schemas.microsoft.com/office/drawing/2014/main" id="{662859E9-1C73-734E-AA99-7A74EF0EAF94}"/>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EA311521-A3DD-6440-8D29-75B684B5E482}"/>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11025280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2EFB-475D-DD4E-8F7D-9047D362DD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87B47E60-8D4D-5146-A232-2E43226516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CA86E87B-0F93-664D-BB2A-E60C0158D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499C01-C31F-014A-BC5D-DE5CE0E3642C}"/>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6" name="Footer Placeholder 5">
            <a:extLst>
              <a:ext uri="{FF2B5EF4-FFF2-40B4-BE49-F238E27FC236}">
                <a16:creationId xmlns:a16="http://schemas.microsoft.com/office/drawing/2014/main" id="{287E4881-5A6A-6246-85D3-B040F20665B6}"/>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175C6B9A-C6CA-0B43-A836-6773D3765C15}"/>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10880539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2DA1-BAF4-1E4E-BB9D-D36EF0913B71}"/>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0709F849-996F-7945-9F01-6E3427646AF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8B7F560C-8F5A-394D-B6F3-112FE2D33945}"/>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5" name="Footer Placeholder 4">
            <a:extLst>
              <a:ext uri="{FF2B5EF4-FFF2-40B4-BE49-F238E27FC236}">
                <a16:creationId xmlns:a16="http://schemas.microsoft.com/office/drawing/2014/main" id="{28F0438D-EFE6-7640-96E1-325AEE2FC595}"/>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B507727C-16D7-404F-8EED-597CAB4721D0}"/>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2965671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927E7-9676-0440-AEA1-B41D0C37629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7308B2F5-3D81-044A-BB9B-F8949C2AEB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E5A0C4F3-4946-C948-A970-2CDAEDCF96F2}"/>
              </a:ext>
            </a:extLst>
          </p:cNvPr>
          <p:cNvSpPr>
            <a:spLocks noGrp="1"/>
          </p:cNvSpPr>
          <p:nvPr>
            <p:ph type="dt" sz="half" idx="10"/>
          </p:nvPr>
        </p:nvSpPr>
        <p:spPr/>
        <p:txBody>
          <a:bodyPr/>
          <a:lstStyle/>
          <a:p>
            <a:fld id="{C1E3A579-ECEC-F74B-87B8-8FF1658CA20C}" type="datetimeFigureOut">
              <a:rPr lang="en-ES" smtClean="0"/>
              <a:t>11/21/25</a:t>
            </a:fld>
            <a:endParaRPr lang="en-ES"/>
          </a:p>
        </p:txBody>
      </p:sp>
      <p:sp>
        <p:nvSpPr>
          <p:cNvPr id="5" name="Footer Placeholder 4">
            <a:extLst>
              <a:ext uri="{FF2B5EF4-FFF2-40B4-BE49-F238E27FC236}">
                <a16:creationId xmlns:a16="http://schemas.microsoft.com/office/drawing/2014/main" id="{4CEA7802-3D5B-834D-BB6A-E2AEA9CB036F}"/>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451CF049-B67E-E148-9278-49008D77FDF9}"/>
              </a:ext>
            </a:extLst>
          </p:cNvPr>
          <p:cNvSpPr>
            <a:spLocks noGrp="1"/>
          </p:cNvSpPr>
          <p:nvPr>
            <p:ph type="sldNum" sz="quarter" idx="12"/>
          </p:nvPr>
        </p:nvSpPr>
        <p:spPr/>
        <p:txBody>
          <a:bodyPr/>
          <a:lstStyle/>
          <a:p>
            <a:fld id="{E81B55A3-F8CB-474A-9658-79F2F1B47CC0}" type="slidenum">
              <a:rPr lang="en-ES" smtClean="0"/>
              <a:t>‹Nº›</a:t>
            </a:fld>
            <a:endParaRPr lang="en-ES"/>
          </a:p>
        </p:txBody>
      </p:sp>
    </p:spTree>
    <p:extLst>
      <p:ext uri="{BB962C8B-B14F-4D97-AF65-F5344CB8AC3E}">
        <p14:creationId xmlns:p14="http://schemas.microsoft.com/office/powerpoint/2010/main" val="251681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ver slide - Black Background">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0D6247E-1696-4E29-82D9-45C16C396287}"/>
              </a:ext>
            </a:extLst>
          </p:cNvPr>
          <p:cNvSpPr>
            <a:spLocks noGrp="1"/>
          </p:cNvSpPr>
          <p:nvPr>
            <p:ph type="pic" sz="quarter" idx="12"/>
          </p:nvPr>
        </p:nvSpPr>
        <p:spPr>
          <a:xfrm>
            <a:off x="0" y="0"/>
            <a:ext cx="12192000" cy="6858000"/>
          </a:xfrm>
        </p:spPr>
        <p:txBody>
          <a:bodyPr>
            <a:normAutofit/>
          </a:bodyPr>
          <a:lstStyle>
            <a:lvl1pPr marL="0" indent="0" algn="ctr">
              <a:buNone/>
              <a:defRPr sz="1800">
                <a:latin typeface="Arial" panose="020B0604020202020204" pitchFamily="34" charset="0"/>
                <a:cs typeface="Arial" panose="020B0604020202020204" pitchFamily="34" charset="0"/>
              </a:defRPr>
            </a:lvl1pPr>
          </a:lstStyle>
          <a:p>
            <a:endParaRPr lang="en-US"/>
          </a:p>
        </p:txBody>
      </p:sp>
      <p:sp>
        <p:nvSpPr>
          <p:cNvPr id="8" name="Picture Placeholder 7">
            <a:extLst>
              <a:ext uri="{FF2B5EF4-FFF2-40B4-BE49-F238E27FC236}">
                <a16:creationId xmlns:a16="http://schemas.microsoft.com/office/drawing/2014/main" id="{D4161642-ECBF-4388-8619-7BE837E1EB11}"/>
              </a:ext>
            </a:extLst>
          </p:cNvPr>
          <p:cNvSpPr>
            <a:spLocks noGrp="1"/>
          </p:cNvSpPr>
          <p:nvPr>
            <p:ph type="pic" sz="quarter" idx="10" hasCustomPrompt="1"/>
          </p:nvPr>
        </p:nvSpPr>
        <p:spPr>
          <a:xfrm>
            <a:off x="5067527" y="5304742"/>
            <a:ext cx="2056946" cy="782415"/>
          </a:xfrm>
        </p:spPr>
        <p:txBody>
          <a:bodyPr>
            <a:normAutofit/>
          </a:bodyPr>
          <a:lstStyle>
            <a:lvl1pPr marL="0" indent="0" algn="ctr">
              <a:buNone/>
              <a:defRPr sz="1600">
                <a:latin typeface="Arial" panose="020B0604020202020204" pitchFamily="34" charset="0"/>
                <a:cs typeface="Arial" panose="020B0604020202020204" pitchFamily="34" charset="0"/>
              </a:defRPr>
            </a:lvl1pPr>
          </a:lstStyle>
          <a:p>
            <a:r>
              <a:rPr lang="en-GB"/>
              <a:t>Logo</a:t>
            </a:r>
          </a:p>
        </p:txBody>
      </p:sp>
      <p:sp>
        <p:nvSpPr>
          <p:cNvPr id="4" name="Text Placeholder 3">
            <a:extLst>
              <a:ext uri="{FF2B5EF4-FFF2-40B4-BE49-F238E27FC236}">
                <a16:creationId xmlns:a16="http://schemas.microsoft.com/office/drawing/2014/main" id="{61ACC799-8D80-7049-B4CF-D70122624A03}"/>
              </a:ext>
            </a:extLst>
          </p:cNvPr>
          <p:cNvSpPr>
            <a:spLocks noGrp="1"/>
          </p:cNvSpPr>
          <p:nvPr>
            <p:ph type="body" sz="quarter" idx="11" hasCustomPrompt="1"/>
          </p:nvPr>
        </p:nvSpPr>
        <p:spPr>
          <a:xfrm>
            <a:off x="427039" y="3956024"/>
            <a:ext cx="11337924" cy="228626"/>
          </a:xfrm>
          <a:noFill/>
        </p:spPr>
        <p:txBody>
          <a:bodyPr>
            <a:noAutofit/>
          </a:bodyPr>
          <a:lstStyle>
            <a:lvl1pPr marL="0" indent="0" algn="ctr">
              <a:buNone/>
              <a:defRPr sz="1600">
                <a:solidFill>
                  <a:schemeClr val="tx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Add date</a:t>
            </a:r>
          </a:p>
        </p:txBody>
      </p:sp>
      <p:sp>
        <p:nvSpPr>
          <p:cNvPr id="3" name="Title 2">
            <a:extLst>
              <a:ext uri="{FF2B5EF4-FFF2-40B4-BE49-F238E27FC236}">
                <a16:creationId xmlns:a16="http://schemas.microsoft.com/office/drawing/2014/main" id="{2E93AF00-4362-1648-94F2-719608DD6B61}"/>
              </a:ext>
            </a:extLst>
          </p:cNvPr>
          <p:cNvSpPr>
            <a:spLocks noGrp="1"/>
          </p:cNvSpPr>
          <p:nvPr>
            <p:ph type="title"/>
          </p:nvPr>
        </p:nvSpPr>
        <p:spPr>
          <a:xfrm>
            <a:off x="427038" y="3051175"/>
            <a:ext cx="11337925" cy="755650"/>
          </a:xfrm>
        </p:spPr>
        <p:txBody>
          <a:bodyPr/>
          <a:lstStyle>
            <a:lvl1pPr algn="ctr">
              <a:defRPr sz="6000">
                <a:gradFill>
                  <a:gsLst>
                    <a:gs pos="0">
                      <a:schemeClr val="accent1"/>
                    </a:gs>
                    <a:gs pos="100000">
                      <a:schemeClr val="accent2"/>
                    </a:gs>
                  </a:gsLst>
                  <a:lin ang="0" scaled="0"/>
                </a:gradFill>
                <a:latin typeface="Bebas Neue Bold" panose="020B0606020202050201"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0765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ver slide - Black Backgroun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CCF4D7-3742-5041-B9AE-C4FC3EC331D2}"/>
              </a:ext>
            </a:extLst>
          </p:cNvPr>
          <p:cNvSpPr/>
          <p:nvPr userDrawn="1"/>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 name="Picture Placeholder 4">
            <a:extLst>
              <a:ext uri="{FF2B5EF4-FFF2-40B4-BE49-F238E27FC236}">
                <a16:creationId xmlns:a16="http://schemas.microsoft.com/office/drawing/2014/main" id="{80D6247E-1696-4E29-82D9-45C16C396287}"/>
              </a:ext>
            </a:extLst>
          </p:cNvPr>
          <p:cNvSpPr>
            <a:spLocks noGrp="1"/>
          </p:cNvSpPr>
          <p:nvPr>
            <p:ph type="pic" sz="quarter" idx="12"/>
          </p:nvPr>
        </p:nvSpPr>
        <p:spPr>
          <a:xfrm>
            <a:off x="0" y="0"/>
            <a:ext cx="12192000" cy="6858000"/>
          </a:xfrm>
        </p:spPr>
        <p:txBody>
          <a:bodyPr>
            <a:normAutofit/>
          </a:bodyPr>
          <a:lstStyle>
            <a:lvl1pPr marL="0" indent="0" algn="ctr">
              <a:buNone/>
              <a:defRPr sz="1800">
                <a:latin typeface="Arial" panose="020B0604020202020204" pitchFamily="34" charset="0"/>
                <a:cs typeface="Arial" panose="020B0604020202020204" pitchFamily="34" charset="0"/>
              </a:defRPr>
            </a:lvl1pPr>
          </a:lstStyle>
          <a:p>
            <a:endParaRPr lang="en-US"/>
          </a:p>
        </p:txBody>
      </p:sp>
      <p:sp>
        <p:nvSpPr>
          <p:cNvPr id="3" name="Title 2">
            <a:extLst>
              <a:ext uri="{FF2B5EF4-FFF2-40B4-BE49-F238E27FC236}">
                <a16:creationId xmlns:a16="http://schemas.microsoft.com/office/drawing/2014/main" id="{2E93AF00-4362-1648-94F2-719608DD6B61}"/>
              </a:ext>
            </a:extLst>
          </p:cNvPr>
          <p:cNvSpPr>
            <a:spLocks noGrp="1"/>
          </p:cNvSpPr>
          <p:nvPr>
            <p:ph type="title"/>
          </p:nvPr>
        </p:nvSpPr>
        <p:spPr>
          <a:xfrm>
            <a:off x="427038" y="3051175"/>
            <a:ext cx="11337925" cy="755650"/>
          </a:xfrm>
        </p:spPr>
        <p:txBody>
          <a:bodyPr/>
          <a:lstStyle>
            <a:lvl1pPr algn="ctr">
              <a:defRPr sz="6000">
                <a:latin typeface="Bebas Neue Bold" panose="020B0606020202050201"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27455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ver slide - Black Background">
    <p:bg>
      <p:bgPr>
        <a:gradFill>
          <a:gsLst>
            <a:gs pos="0">
              <a:schemeClr val="accent1"/>
            </a:gs>
            <a:gs pos="100000">
              <a:schemeClr val="accent2"/>
            </a:gs>
          </a:gsLst>
          <a:lin ang="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93AF00-4362-1648-94F2-719608DD6B61}"/>
              </a:ext>
            </a:extLst>
          </p:cNvPr>
          <p:cNvSpPr>
            <a:spLocks noGrp="1"/>
          </p:cNvSpPr>
          <p:nvPr>
            <p:ph type="title"/>
          </p:nvPr>
        </p:nvSpPr>
        <p:spPr>
          <a:xfrm>
            <a:off x="427038" y="3051175"/>
            <a:ext cx="11337925" cy="755650"/>
          </a:xfrm>
        </p:spPr>
        <p:txBody>
          <a:bodyPr/>
          <a:lstStyle>
            <a:lvl1pPr algn="ctr">
              <a:defRPr sz="6000">
                <a:latin typeface="Bebas Neue Bold" panose="020B0606020202050201"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13507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6DC1-F160-CA46-B5B8-EFA9117F7520}"/>
              </a:ext>
            </a:extLst>
          </p:cNvPr>
          <p:cNvSpPr>
            <a:spLocks noGrp="1"/>
          </p:cNvSpPr>
          <p:nvPr>
            <p:ph type="title"/>
          </p:nvPr>
        </p:nvSpPr>
        <p:spPr/>
        <p:txBody>
          <a:bodyPr/>
          <a:lstStyle>
            <a:lvl1pPr>
              <a:defRPr>
                <a:latin typeface="Bebas Neue Bold" panose="020B0606020202050201" pitchFamily="34" charset="0"/>
                <a:cs typeface="Arial" panose="020B0604020202020204" pitchFamily="34" charset="0"/>
              </a:defRPr>
            </a:lvl1pPr>
          </a:lstStyle>
          <a:p>
            <a:r>
              <a:rPr lang="en-US"/>
              <a:t>Click to edit Master title style</a:t>
            </a:r>
          </a:p>
        </p:txBody>
      </p:sp>
      <p:sp>
        <p:nvSpPr>
          <p:cNvPr id="36" name="Picture Placeholder 35">
            <a:extLst>
              <a:ext uri="{FF2B5EF4-FFF2-40B4-BE49-F238E27FC236}">
                <a16:creationId xmlns:a16="http://schemas.microsoft.com/office/drawing/2014/main" id="{71A494A5-9C7B-F645-9CED-3152A065DACB}"/>
              </a:ext>
            </a:extLst>
          </p:cNvPr>
          <p:cNvSpPr>
            <a:spLocks noGrp="1"/>
          </p:cNvSpPr>
          <p:nvPr>
            <p:ph type="pic" sz="quarter" idx="12" hasCustomPrompt="1"/>
          </p:nvPr>
        </p:nvSpPr>
        <p:spPr>
          <a:xfrm>
            <a:off x="1144601"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37" name="Picture Placeholder 35">
            <a:extLst>
              <a:ext uri="{FF2B5EF4-FFF2-40B4-BE49-F238E27FC236}">
                <a16:creationId xmlns:a16="http://schemas.microsoft.com/office/drawing/2014/main" id="{49412384-4D19-7A49-A5FA-77F152F68153}"/>
              </a:ext>
            </a:extLst>
          </p:cNvPr>
          <p:cNvSpPr>
            <a:spLocks noGrp="1"/>
          </p:cNvSpPr>
          <p:nvPr>
            <p:ph type="pic" sz="quarter" idx="13" hasCustomPrompt="1"/>
          </p:nvPr>
        </p:nvSpPr>
        <p:spPr>
          <a:xfrm>
            <a:off x="3271786"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38" name="Picture Placeholder 35">
            <a:extLst>
              <a:ext uri="{FF2B5EF4-FFF2-40B4-BE49-F238E27FC236}">
                <a16:creationId xmlns:a16="http://schemas.microsoft.com/office/drawing/2014/main" id="{844A1768-B0FD-A74D-AED2-4B525E12AF80}"/>
              </a:ext>
            </a:extLst>
          </p:cNvPr>
          <p:cNvSpPr>
            <a:spLocks noGrp="1"/>
          </p:cNvSpPr>
          <p:nvPr>
            <p:ph type="pic" sz="quarter" idx="14" hasCustomPrompt="1"/>
          </p:nvPr>
        </p:nvSpPr>
        <p:spPr>
          <a:xfrm>
            <a:off x="5399773"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39" name="Picture Placeholder 35">
            <a:extLst>
              <a:ext uri="{FF2B5EF4-FFF2-40B4-BE49-F238E27FC236}">
                <a16:creationId xmlns:a16="http://schemas.microsoft.com/office/drawing/2014/main" id="{27DAEB4B-4E34-C742-A19F-AF935CD49768}"/>
              </a:ext>
            </a:extLst>
          </p:cNvPr>
          <p:cNvSpPr>
            <a:spLocks noGrp="1"/>
          </p:cNvSpPr>
          <p:nvPr>
            <p:ph type="pic" sz="quarter" idx="15" hasCustomPrompt="1"/>
          </p:nvPr>
        </p:nvSpPr>
        <p:spPr>
          <a:xfrm>
            <a:off x="7511056"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40" name="Picture Placeholder 35">
            <a:extLst>
              <a:ext uri="{FF2B5EF4-FFF2-40B4-BE49-F238E27FC236}">
                <a16:creationId xmlns:a16="http://schemas.microsoft.com/office/drawing/2014/main" id="{C7C3187F-FD9F-4548-8A43-F9ECCAFDFC0D}"/>
              </a:ext>
            </a:extLst>
          </p:cNvPr>
          <p:cNvSpPr>
            <a:spLocks noGrp="1"/>
          </p:cNvSpPr>
          <p:nvPr>
            <p:ph type="pic" sz="quarter" idx="16" hasCustomPrompt="1"/>
          </p:nvPr>
        </p:nvSpPr>
        <p:spPr>
          <a:xfrm>
            <a:off x="9648245"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42" name="Text Placeholder 41">
            <a:extLst>
              <a:ext uri="{FF2B5EF4-FFF2-40B4-BE49-F238E27FC236}">
                <a16:creationId xmlns:a16="http://schemas.microsoft.com/office/drawing/2014/main" id="{7572C577-D4DD-0D4A-B013-9F31D805B3BF}"/>
              </a:ext>
            </a:extLst>
          </p:cNvPr>
          <p:cNvSpPr>
            <a:spLocks noGrp="1"/>
          </p:cNvSpPr>
          <p:nvPr>
            <p:ph type="body" sz="quarter" idx="17" hasCustomPrompt="1"/>
          </p:nvPr>
        </p:nvSpPr>
        <p:spPr>
          <a:xfrm>
            <a:off x="1136650"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43" name="Text Placeholder 41">
            <a:extLst>
              <a:ext uri="{FF2B5EF4-FFF2-40B4-BE49-F238E27FC236}">
                <a16:creationId xmlns:a16="http://schemas.microsoft.com/office/drawing/2014/main" id="{A3778F8D-B3F3-834E-BD60-6791ACE99B88}"/>
              </a:ext>
            </a:extLst>
          </p:cNvPr>
          <p:cNvSpPr>
            <a:spLocks noGrp="1"/>
          </p:cNvSpPr>
          <p:nvPr>
            <p:ph type="body" sz="quarter" idx="18" hasCustomPrompt="1"/>
          </p:nvPr>
        </p:nvSpPr>
        <p:spPr>
          <a:xfrm>
            <a:off x="1136650"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44" name="Text Placeholder 41">
            <a:extLst>
              <a:ext uri="{FF2B5EF4-FFF2-40B4-BE49-F238E27FC236}">
                <a16:creationId xmlns:a16="http://schemas.microsoft.com/office/drawing/2014/main" id="{73B26693-D0F8-C74E-895C-29EC72096553}"/>
              </a:ext>
            </a:extLst>
          </p:cNvPr>
          <p:cNvSpPr>
            <a:spLocks noGrp="1"/>
          </p:cNvSpPr>
          <p:nvPr>
            <p:ph type="body" sz="quarter" idx="19" hasCustomPrompt="1"/>
          </p:nvPr>
        </p:nvSpPr>
        <p:spPr>
          <a:xfrm>
            <a:off x="3271786"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45" name="Text Placeholder 41">
            <a:extLst>
              <a:ext uri="{FF2B5EF4-FFF2-40B4-BE49-F238E27FC236}">
                <a16:creationId xmlns:a16="http://schemas.microsoft.com/office/drawing/2014/main" id="{6E6D0E13-8058-1E42-A320-9CA7ACF9D434}"/>
              </a:ext>
            </a:extLst>
          </p:cNvPr>
          <p:cNvSpPr>
            <a:spLocks noGrp="1"/>
          </p:cNvSpPr>
          <p:nvPr>
            <p:ph type="body" sz="quarter" idx="20" hasCustomPrompt="1"/>
          </p:nvPr>
        </p:nvSpPr>
        <p:spPr>
          <a:xfrm>
            <a:off x="3271786"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46" name="Text Placeholder 41">
            <a:extLst>
              <a:ext uri="{FF2B5EF4-FFF2-40B4-BE49-F238E27FC236}">
                <a16:creationId xmlns:a16="http://schemas.microsoft.com/office/drawing/2014/main" id="{7D9602AA-BDEB-5144-BD0F-6C22C8AE2321}"/>
              </a:ext>
            </a:extLst>
          </p:cNvPr>
          <p:cNvSpPr>
            <a:spLocks noGrp="1"/>
          </p:cNvSpPr>
          <p:nvPr>
            <p:ph type="body" sz="quarter" idx="21" hasCustomPrompt="1"/>
          </p:nvPr>
        </p:nvSpPr>
        <p:spPr>
          <a:xfrm>
            <a:off x="5400222"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47" name="Text Placeholder 41">
            <a:extLst>
              <a:ext uri="{FF2B5EF4-FFF2-40B4-BE49-F238E27FC236}">
                <a16:creationId xmlns:a16="http://schemas.microsoft.com/office/drawing/2014/main" id="{C53B8C19-75B7-4640-B047-F797DD4148A9}"/>
              </a:ext>
            </a:extLst>
          </p:cNvPr>
          <p:cNvSpPr>
            <a:spLocks noGrp="1"/>
          </p:cNvSpPr>
          <p:nvPr>
            <p:ph type="body" sz="quarter" idx="22" hasCustomPrompt="1"/>
          </p:nvPr>
        </p:nvSpPr>
        <p:spPr>
          <a:xfrm>
            <a:off x="5400222"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48" name="Text Placeholder 41">
            <a:extLst>
              <a:ext uri="{FF2B5EF4-FFF2-40B4-BE49-F238E27FC236}">
                <a16:creationId xmlns:a16="http://schemas.microsoft.com/office/drawing/2014/main" id="{604B0EC9-C1C3-0A45-8577-175138DFE60A}"/>
              </a:ext>
            </a:extLst>
          </p:cNvPr>
          <p:cNvSpPr>
            <a:spLocks noGrp="1"/>
          </p:cNvSpPr>
          <p:nvPr>
            <p:ph type="body" sz="quarter" idx="23" hasCustomPrompt="1"/>
          </p:nvPr>
        </p:nvSpPr>
        <p:spPr>
          <a:xfrm>
            <a:off x="7511505"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49" name="Text Placeholder 41">
            <a:extLst>
              <a:ext uri="{FF2B5EF4-FFF2-40B4-BE49-F238E27FC236}">
                <a16:creationId xmlns:a16="http://schemas.microsoft.com/office/drawing/2014/main" id="{8FD16ECB-2C22-8A4F-97E1-63D538245CC9}"/>
              </a:ext>
            </a:extLst>
          </p:cNvPr>
          <p:cNvSpPr>
            <a:spLocks noGrp="1"/>
          </p:cNvSpPr>
          <p:nvPr>
            <p:ph type="body" sz="quarter" idx="24" hasCustomPrompt="1"/>
          </p:nvPr>
        </p:nvSpPr>
        <p:spPr>
          <a:xfrm>
            <a:off x="7511505"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50" name="Text Placeholder 41">
            <a:extLst>
              <a:ext uri="{FF2B5EF4-FFF2-40B4-BE49-F238E27FC236}">
                <a16:creationId xmlns:a16="http://schemas.microsoft.com/office/drawing/2014/main" id="{232A942B-FB3A-1048-8EF3-F5566C9AD5B2}"/>
              </a:ext>
            </a:extLst>
          </p:cNvPr>
          <p:cNvSpPr>
            <a:spLocks noGrp="1"/>
          </p:cNvSpPr>
          <p:nvPr>
            <p:ph type="body" sz="quarter" idx="25" hasCustomPrompt="1"/>
          </p:nvPr>
        </p:nvSpPr>
        <p:spPr>
          <a:xfrm>
            <a:off x="9640294"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51" name="Text Placeholder 41">
            <a:extLst>
              <a:ext uri="{FF2B5EF4-FFF2-40B4-BE49-F238E27FC236}">
                <a16:creationId xmlns:a16="http://schemas.microsoft.com/office/drawing/2014/main" id="{12F1F9DA-43CC-1D46-9F92-3A63298CF99A}"/>
              </a:ext>
            </a:extLst>
          </p:cNvPr>
          <p:cNvSpPr>
            <a:spLocks noGrp="1"/>
          </p:cNvSpPr>
          <p:nvPr>
            <p:ph type="body" sz="quarter" idx="26" hasCustomPrompt="1"/>
          </p:nvPr>
        </p:nvSpPr>
        <p:spPr>
          <a:xfrm>
            <a:off x="9640294"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52" name="Picture Placeholder 35">
            <a:extLst>
              <a:ext uri="{FF2B5EF4-FFF2-40B4-BE49-F238E27FC236}">
                <a16:creationId xmlns:a16="http://schemas.microsoft.com/office/drawing/2014/main" id="{CCC8E991-B70A-EC42-ABBC-D75D012E4B50}"/>
              </a:ext>
            </a:extLst>
          </p:cNvPr>
          <p:cNvSpPr>
            <a:spLocks noGrp="1"/>
          </p:cNvSpPr>
          <p:nvPr>
            <p:ph type="pic" sz="quarter" idx="27" hasCustomPrompt="1"/>
          </p:nvPr>
        </p:nvSpPr>
        <p:spPr>
          <a:xfrm>
            <a:off x="1144601" y="3828795"/>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53" name="Picture Placeholder 35">
            <a:extLst>
              <a:ext uri="{FF2B5EF4-FFF2-40B4-BE49-F238E27FC236}">
                <a16:creationId xmlns:a16="http://schemas.microsoft.com/office/drawing/2014/main" id="{06607A17-B65E-6043-83B6-0993DCBC44E7}"/>
              </a:ext>
            </a:extLst>
          </p:cNvPr>
          <p:cNvSpPr>
            <a:spLocks noGrp="1"/>
          </p:cNvSpPr>
          <p:nvPr>
            <p:ph type="pic" sz="quarter" idx="28" hasCustomPrompt="1"/>
          </p:nvPr>
        </p:nvSpPr>
        <p:spPr>
          <a:xfrm>
            <a:off x="3271786" y="3828795"/>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54" name="Picture Placeholder 35">
            <a:extLst>
              <a:ext uri="{FF2B5EF4-FFF2-40B4-BE49-F238E27FC236}">
                <a16:creationId xmlns:a16="http://schemas.microsoft.com/office/drawing/2014/main" id="{674DD91F-F918-F54C-872E-24BFD62C65F4}"/>
              </a:ext>
            </a:extLst>
          </p:cNvPr>
          <p:cNvSpPr>
            <a:spLocks noGrp="1"/>
          </p:cNvSpPr>
          <p:nvPr>
            <p:ph type="pic" sz="quarter" idx="29" hasCustomPrompt="1"/>
          </p:nvPr>
        </p:nvSpPr>
        <p:spPr>
          <a:xfrm>
            <a:off x="5399773" y="3828795"/>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55" name="Picture Placeholder 35">
            <a:extLst>
              <a:ext uri="{FF2B5EF4-FFF2-40B4-BE49-F238E27FC236}">
                <a16:creationId xmlns:a16="http://schemas.microsoft.com/office/drawing/2014/main" id="{BE048FA0-3A55-A14D-B6BB-38E04235D081}"/>
              </a:ext>
            </a:extLst>
          </p:cNvPr>
          <p:cNvSpPr>
            <a:spLocks noGrp="1"/>
          </p:cNvSpPr>
          <p:nvPr>
            <p:ph type="pic" sz="quarter" idx="30" hasCustomPrompt="1"/>
          </p:nvPr>
        </p:nvSpPr>
        <p:spPr>
          <a:xfrm>
            <a:off x="7511056" y="3828795"/>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56" name="Picture Placeholder 35">
            <a:extLst>
              <a:ext uri="{FF2B5EF4-FFF2-40B4-BE49-F238E27FC236}">
                <a16:creationId xmlns:a16="http://schemas.microsoft.com/office/drawing/2014/main" id="{94C38E32-DD37-0344-B805-8FED98359627}"/>
              </a:ext>
            </a:extLst>
          </p:cNvPr>
          <p:cNvSpPr>
            <a:spLocks noGrp="1"/>
          </p:cNvSpPr>
          <p:nvPr>
            <p:ph type="pic" sz="quarter" idx="31" hasCustomPrompt="1"/>
          </p:nvPr>
        </p:nvSpPr>
        <p:spPr>
          <a:xfrm>
            <a:off x="9648245" y="3828795"/>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57" name="Text Placeholder 41">
            <a:extLst>
              <a:ext uri="{FF2B5EF4-FFF2-40B4-BE49-F238E27FC236}">
                <a16:creationId xmlns:a16="http://schemas.microsoft.com/office/drawing/2014/main" id="{30DBFE5E-19EB-E742-B9D1-57CE33F270F7}"/>
              </a:ext>
            </a:extLst>
          </p:cNvPr>
          <p:cNvSpPr>
            <a:spLocks noGrp="1"/>
          </p:cNvSpPr>
          <p:nvPr>
            <p:ph type="body" sz="quarter" idx="32" hasCustomPrompt="1"/>
          </p:nvPr>
        </p:nvSpPr>
        <p:spPr>
          <a:xfrm>
            <a:off x="1136650" y="5705027"/>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58" name="Text Placeholder 41">
            <a:extLst>
              <a:ext uri="{FF2B5EF4-FFF2-40B4-BE49-F238E27FC236}">
                <a16:creationId xmlns:a16="http://schemas.microsoft.com/office/drawing/2014/main" id="{E41E11E1-C580-EE4E-91D0-33FA65F37F6D}"/>
              </a:ext>
            </a:extLst>
          </p:cNvPr>
          <p:cNvSpPr>
            <a:spLocks noGrp="1"/>
          </p:cNvSpPr>
          <p:nvPr>
            <p:ph type="body" sz="quarter" idx="33" hasCustomPrompt="1"/>
          </p:nvPr>
        </p:nvSpPr>
        <p:spPr>
          <a:xfrm>
            <a:off x="1136650" y="6003041"/>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59" name="Text Placeholder 41">
            <a:extLst>
              <a:ext uri="{FF2B5EF4-FFF2-40B4-BE49-F238E27FC236}">
                <a16:creationId xmlns:a16="http://schemas.microsoft.com/office/drawing/2014/main" id="{0C235A9E-AB0F-C841-94B0-49469A60E8AE}"/>
              </a:ext>
            </a:extLst>
          </p:cNvPr>
          <p:cNvSpPr>
            <a:spLocks noGrp="1"/>
          </p:cNvSpPr>
          <p:nvPr>
            <p:ph type="body" sz="quarter" idx="34" hasCustomPrompt="1"/>
          </p:nvPr>
        </p:nvSpPr>
        <p:spPr>
          <a:xfrm>
            <a:off x="3271786" y="5705027"/>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60" name="Text Placeholder 41">
            <a:extLst>
              <a:ext uri="{FF2B5EF4-FFF2-40B4-BE49-F238E27FC236}">
                <a16:creationId xmlns:a16="http://schemas.microsoft.com/office/drawing/2014/main" id="{E3207C81-2C6B-3A49-B4B2-70E8AC74E2D2}"/>
              </a:ext>
            </a:extLst>
          </p:cNvPr>
          <p:cNvSpPr>
            <a:spLocks noGrp="1"/>
          </p:cNvSpPr>
          <p:nvPr>
            <p:ph type="body" sz="quarter" idx="35" hasCustomPrompt="1"/>
          </p:nvPr>
        </p:nvSpPr>
        <p:spPr>
          <a:xfrm>
            <a:off x="3271786" y="6003041"/>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61" name="Text Placeholder 41">
            <a:extLst>
              <a:ext uri="{FF2B5EF4-FFF2-40B4-BE49-F238E27FC236}">
                <a16:creationId xmlns:a16="http://schemas.microsoft.com/office/drawing/2014/main" id="{2AA94820-B599-384C-80CE-ED45273FB74D}"/>
              </a:ext>
            </a:extLst>
          </p:cNvPr>
          <p:cNvSpPr>
            <a:spLocks noGrp="1"/>
          </p:cNvSpPr>
          <p:nvPr>
            <p:ph type="body" sz="quarter" idx="36" hasCustomPrompt="1"/>
          </p:nvPr>
        </p:nvSpPr>
        <p:spPr>
          <a:xfrm>
            <a:off x="5400222" y="5705027"/>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62" name="Text Placeholder 41">
            <a:extLst>
              <a:ext uri="{FF2B5EF4-FFF2-40B4-BE49-F238E27FC236}">
                <a16:creationId xmlns:a16="http://schemas.microsoft.com/office/drawing/2014/main" id="{D1370F53-8B6B-7E4B-84D9-9D42F4AE0960}"/>
              </a:ext>
            </a:extLst>
          </p:cNvPr>
          <p:cNvSpPr>
            <a:spLocks noGrp="1"/>
          </p:cNvSpPr>
          <p:nvPr>
            <p:ph type="body" sz="quarter" idx="37" hasCustomPrompt="1"/>
          </p:nvPr>
        </p:nvSpPr>
        <p:spPr>
          <a:xfrm>
            <a:off x="5400222" y="6003041"/>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63" name="Text Placeholder 41">
            <a:extLst>
              <a:ext uri="{FF2B5EF4-FFF2-40B4-BE49-F238E27FC236}">
                <a16:creationId xmlns:a16="http://schemas.microsoft.com/office/drawing/2014/main" id="{5728E4E1-03FA-0D4D-B587-EC62E4E14269}"/>
              </a:ext>
            </a:extLst>
          </p:cNvPr>
          <p:cNvSpPr>
            <a:spLocks noGrp="1"/>
          </p:cNvSpPr>
          <p:nvPr>
            <p:ph type="body" sz="quarter" idx="38" hasCustomPrompt="1"/>
          </p:nvPr>
        </p:nvSpPr>
        <p:spPr>
          <a:xfrm>
            <a:off x="7511505" y="5705027"/>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64" name="Text Placeholder 41">
            <a:extLst>
              <a:ext uri="{FF2B5EF4-FFF2-40B4-BE49-F238E27FC236}">
                <a16:creationId xmlns:a16="http://schemas.microsoft.com/office/drawing/2014/main" id="{D3F67EA7-8DD6-4247-A4E2-63D08BC2106D}"/>
              </a:ext>
            </a:extLst>
          </p:cNvPr>
          <p:cNvSpPr>
            <a:spLocks noGrp="1"/>
          </p:cNvSpPr>
          <p:nvPr>
            <p:ph type="body" sz="quarter" idx="39" hasCustomPrompt="1"/>
          </p:nvPr>
        </p:nvSpPr>
        <p:spPr>
          <a:xfrm>
            <a:off x="7511505" y="6003041"/>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65" name="Text Placeholder 41">
            <a:extLst>
              <a:ext uri="{FF2B5EF4-FFF2-40B4-BE49-F238E27FC236}">
                <a16:creationId xmlns:a16="http://schemas.microsoft.com/office/drawing/2014/main" id="{E1335172-619D-A14C-A34A-CB9A8078AFD3}"/>
              </a:ext>
            </a:extLst>
          </p:cNvPr>
          <p:cNvSpPr>
            <a:spLocks noGrp="1"/>
          </p:cNvSpPr>
          <p:nvPr>
            <p:ph type="body" sz="quarter" idx="40" hasCustomPrompt="1"/>
          </p:nvPr>
        </p:nvSpPr>
        <p:spPr>
          <a:xfrm>
            <a:off x="9640294" y="5705027"/>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66" name="Text Placeholder 41">
            <a:extLst>
              <a:ext uri="{FF2B5EF4-FFF2-40B4-BE49-F238E27FC236}">
                <a16:creationId xmlns:a16="http://schemas.microsoft.com/office/drawing/2014/main" id="{157438A1-3433-DB43-9E04-A9BA9B446813}"/>
              </a:ext>
            </a:extLst>
          </p:cNvPr>
          <p:cNvSpPr>
            <a:spLocks noGrp="1"/>
          </p:cNvSpPr>
          <p:nvPr>
            <p:ph type="body" sz="quarter" idx="41" hasCustomPrompt="1"/>
          </p:nvPr>
        </p:nvSpPr>
        <p:spPr>
          <a:xfrm>
            <a:off x="9640294" y="6003041"/>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3" name="Footer Placeholder 2">
            <a:extLst>
              <a:ext uri="{FF2B5EF4-FFF2-40B4-BE49-F238E27FC236}">
                <a16:creationId xmlns:a16="http://schemas.microsoft.com/office/drawing/2014/main" id="{B2685EED-7AAA-0A4E-B363-7A8FC6AA0D76}"/>
              </a:ext>
            </a:extLst>
          </p:cNvPr>
          <p:cNvSpPr>
            <a:spLocks noGrp="1"/>
          </p:cNvSpPr>
          <p:nvPr>
            <p:ph type="ftr" sz="quarter" idx="42"/>
          </p:nvPr>
        </p:nvSpPr>
        <p:spPr>
          <a:xfrm>
            <a:off x="6804025" y="6453189"/>
            <a:ext cx="4550711" cy="173594"/>
          </a:xfrm>
          <a:prstGeom prst="rect">
            <a:avLst/>
          </a:prstGeom>
        </p:spPr>
        <p:txBody>
          <a:bodyPr/>
          <a:lstStyle/>
          <a:p>
            <a:r>
              <a:rPr lang="en-GB"/>
              <a:t>LEWIS Master PowerPoint Template</a:t>
            </a:r>
          </a:p>
        </p:txBody>
      </p:sp>
      <p:sp>
        <p:nvSpPr>
          <p:cNvPr id="4" name="Slide Number Placeholder 3">
            <a:extLst>
              <a:ext uri="{FF2B5EF4-FFF2-40B4-BE49-F238E27FC236}">
                <a16:creationId xmlns:a16="http://schemas.microsoft.com/office/drawing/2014/main" id="{DC74BE08-1194-3345-8893-A574B1A13F97}"/>
              </a:ext>
            </a:extLst>
          </p:cNvPr>
          <p:cNvSpPr>
            <a:spLocks noGrp="1"/>
          </p:cNvSpPr>
          <p:nvPr>
            <p:ph type="sldNum" sz="quarter" idx="43"/>
          </p:nvPr>
        </p:nvSpPr>
        <p:spPr/>
        <p:txBody>
          <a:bodyPr/>
          <a:lstStyle/>
          <a:p>
            <a:fld id="{59315EB5-13B3-40F9-86F1-A067D7C3035B}" type="slidenum">
              <a:rPr lang="en-GB" smtClean="0"/>
              <a:pPr/>
              <a:t>‹Nº›</a:t>
            </a:fld>
            <a:endParaRPr lang="en-GB"/>
          </a:p>
        </p:txBody>
      </p:sp>
    </p:spTree>
    <p:extLst>
      <p:ext uri="{BB962C8B-B14F-4D97-AF65-F5344CB8AC3E}">
        <p14:creationId xmlns:p14="http://schemas.microsoft.com/office/powerpoint/2010/main" val="63718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6DC1-F160-CA46-B5B8-EFA9117F7520}"/>
              </a:ext>
            </a:extLst>
          </p:cNvPr>
          <p:cNvSpPr>
            <a:spLocks noGrp="1"/>
          </p:cNvSpPr>
          <p:nvPr>
            <p:ph type="title"/>
          </p:nvPr>
        </p:nvSpPr>
        <p:spPr/>
        <p:txBody>
          <a:bodyPr/>
          <a:lstStyle>
            <a:lvl1pPr>
              <a:defRPr>
                <a:latin typeface="Bebas Neue Bold" panose="020B0606020202050201" pitchFamily="34" charset="0"/>
                <a:cs typeface="Arial" panose="020B0604020202020204" pitchFamily="34" charset="0"/>
              </a:defRPr>
            </a:lvl1pPr>
          </a:lstStyle>
          <a:p>
            <a:r>
              <a:rPr lang="en-US"/>
              <a:t>Click to edit Master title style</a:t>
            </a:r>
          </a:p>
        </p:txBody>
      </p:sp>
      <p:sp>
        <p:nvSpPr>
          <p:cNvPr id="36" name="Picture Placeholder 35">
            <a:extLst>
              <a:ext uri="{FF2B5EF4-FFF2-40B4-BE49-F238E27FC236}">
                <a16:creationId xmlns:a16="http://schemas.microsoft.com/office/drawing/2014/main" id="{71A494A5-9C7B-F645-9CED-3152A065DACB}"/>
              </a:ext>
            </a:extLst>
          </p:cNvPr>
          <p:cNvSpPr>
            <a:spLocks noGrp="1"/>
          </p:cNvSpPr>
          <p:nvPr>
            <p:ph type="pic" sz="quarter" idx="12" hasCustomPrompt="1"/>
          </p:nvPr>
        </p:nvSpPr>
        <p:spPr>
          <a:xfrm>
            <a:off x="1144601"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37" name="Picture Placeholder 35">
            <a:extLst>
              <a:ext uri="{FF2B5EF4-FFF2-40B4-BE49-F238E27FC236}">
                <a16:creationId xmlns:a16="http://schemas.microsoft.com/office/drawing/2014/main" id="{49412384-4D19-7A49-A5FA-77F152F68153}"/>
              </a:ext>
            </a:extLst>
          </p:cNvPr>
          <p:cNvSpPr>
            <a:spLocks noGrp="1"/>
          </p:cNvSpPr>
          <p:nvPr>
            <p:ph type="pic" sz="quarter" idx="13" hasCustomPrompt="1"/>
          </p:nvPr>
        </p:nvSpPr>
        <p:spPr>
          <a:xfrm>
            <a:off x="3271786"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38" name="Picture Placeholder 35">
            <a:extLst>
              <a:ext uri="{FF2B5EF4-FFF2-40B4-BE49-F238E27FC236}">
                <a16:creationId xmlns:a16="http://schemas.microsoft.com/office/drawing/2014/main" id="{844A1768-B0FD-A74D-AED2-4B525E12AF80}"/>
              </a:ext>
            </a:extLst>
          </p:cNvPr>
          <p:cNvSpPr>
            <a:spLocks noGrp="1"/>
          </p:cNvSpPr>
          <p:nvPr>
            <p:ph type="pic" sz="quarter" idx="14" hasCustomPrompt="1"/>
          </p:nvPr>
        </p:nvSpPr>
        <p:spPr>
          <a:xfrm>
            <a:off x="5399773"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39" name="Picture Placeholder 35">
            <a:extLst>
              <a:ext uri="{FF2B5EF4-FFF2-40B4-BE49-F238E27FC236}">
                <a16:creationId xmlns:a16="http://schemas.microsoft.com/office/drawing/2014/main" id="{27DAEB4B-4E34-C742-A19F-AF935CD49768}"/>
              </a:ext>
            </a:extLst>
          </p:cNvPr>
          <p:cNvSpPr>
            <a:spLocks noGrp="1"/>
          </p:cNvSpPr>
          <p:nvPr>
            <p:ph type="pic" sz="quarter" idx="15" hasCustomPrompt="1"/>
          </p:nvPr>
        </p:nvSpPr>
        <p:spPr>
          <a:xfrm>
            <a:off x="7511056"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40" name="Picture Placeholder 35">
            <a:extLst>
              <a:ext uri="{FF2B5EF4-FFF2-40B4-BE49-F238E27FC236}">
                <a16:creationId xmlns:a16="http://schemas.microsoft.com/office/drawing/2014/main" id="{C7C3187F-FD9F-4548-8A43-F9ECCAFDFC0D}"/>
              </a:ext>
            </a:extLst>
          </p:cNvPr>
          <p:cNvSpPr>
            <a:spLocks noGrp="1"/>
          </p:cNvSpPr>
          <p:nvPr>
            <p:ph type="pic" sz="quarter" idx="16" hasCustomPrompt="1"/>
          </p:nvPr>
        </p:nvSpPr>
        <p:spPr>
          <a:xfrm>
            <a:off x="9648245" y="1160463"/>
            <a:ext cx="1781175" cy="1861033"/>
          </a:xfrm>
          <a:solidFill>
            <a:schemeClr val="tx1"/>
          </a:solidFill>
        </p:spPr>
        <p:txBody>
          <a:bodyPr>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a:t>Photo</a:t>
            </a:r>
          </a:p>
        </p:txBody>
      </p:sp>
      <p:sp>
        <p:nvSpPr>
          <p:cNvPr id="42" name="Text Placeholder 41">
            <a:extLst>
              <a:ext uri="{FF2B5EF4-FFF2-40B4-BE49-F238E27FC236}">
                <a16:creationId xmlns:a16="http://schemas.microsoft.com/office/drawing/2014/main" id="{7572C577-D4DD-0D4A-B013-9F31D805B3BF}"/>
              </a:ext>
            </a:extLst>
          </p:cNvPr>
          <p:cNvSpPr>
            <a:spLocks noGrp="1"/>
          </p:cNvSpPr>
          <p:nvPr>
            <p:ph type="body" sz="quarter" idx="17" hasCustomPrompt="1"/>
          </p:nvPr>
        </p:nvSpPr>
        <p:spPr>
          <a:xfrm>
            <a:off x="1136650"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43" name="Text Placeholder 41">
            <a:extLst>
              <a:ext uri="{FF2B5EF4-FFF2-40B4-BE49-F238E27FC236}">
                <a16:creationId xmlns:a16="http://schemas.microsoft.com/office/drawing/2014/main" id="{A3778F8D-B3F3-834E-BD60-6791ACE99B88}"/>
              </a:ext>
            </a:extLst>
          </p:cNvPr>
          <p:cNvSpPr>
            <a:spLocks noGrp="1"/>
          </p:cNvSpPr>
          <p:nvPr>
            <p:ph type="body" sz="quarter" idx="18" hasCustomPrompt="1"/>
          </p:nvPr>
        </p:nvSpPr>
        <p:spPr>
          <a:xfrm>
            <a:off x="1136650"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44" name="Text Placeholder 41">
            <a:extLst>
              <a:ext uri="{FF2B5EF4-FFF2-40B4-BE49-F238E27FC236}">
                <a16:creationId xmlns:a16="http://schemas.microsoft.com/office/drawing/2014/main" id="{73B26693-D0F8-C74E-895C-29EC72096553}"/>
              </a:ext>
            </a:extLst>
          </p:cNvPr>
          <p:cNvSpPr>
            <a:spLocks noGrp="1"/>
          </p:cNvSpPr>
          <p:nvPr>
            <p:ph type="body" sz="quarter" idx="19" hasCustomPrompt="1"/>
          </p:nvPr>
        </p:nvSpPr>
        <p:spPr>
          <a:xfrm>
            <a:off x="3271786"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45" name="Text Placeholder 41">
            <a:extLst>
              <a:ext uri="{FF2B5EF4-FFF2-40B4-BE49-F238E27FC236}">
                <a16:creationId xmlns:a16="http://schemas.microsoft.com/office/drawing/2014/main" id="{6E6D0E13-8058-1E42-A320-9CA7ACF9D434}"/>
              </a:ext>
            </a:extLst>
          </p:cNvPr>
          <p:cNvSpPr>
            <a:spLocks noGrp="1"/>
          </p:cNvSpPr>
          <p:nvPr>
            <p:ph type="body" sz="quarter" idx="20" hasCustomPrompt="1"/>
          </p:nvPr>
        </p:nvSpPr>
        <p:spPr>
          <a:xfrm>
            <a:off x="3271786"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46" name="Text Placeholder 41">
            <a:extLst>
              <a:ext uri="{FF2B5EF4-FFF2-40B4-BE49-F238E27FC236}">
                <a16:creationId xmlns:a16="http://schemas.microsoft.com/office/drawing/2014/main" id="{7D9602AA-BDEB-5144-BD0F-6C22C8AE2321}"/>
              </a:ext>
            </a:extLst>
          </p:cNvPr>
          <p:cNvSpPr>
            <a:spLocks noGrp="1"/>
          </p:cNvSpPr>
          <p:nvPr>
            <p:ph type="body" sz="quarter" idx="21" hasCustomPrompt="1"/>
          </p:nvPr>
        </p:nvSpPr>
        <p:spPr>
          <a:xfrm>
            <a:off x="5400222"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47" name="Text Placeholder 41">
            <a:extLst>
              <a:ext uri="{FF2B5EF4-FFF2-40B4-BE49-F238E27FC236}">
                <a16:creationId xmlns:a16="http://schemas.microsoft.com/office/drawing/2014/main" id="{C53B8C19-75B7-4640-B047-F797DD4148A9}"/>
              </a:ext>
            </a:extLst>
          </p:cNvPr>
          <p:cNvSpPr>
            <a:spLocks noGrp="1"/>
          </p:cNvSpPr>
          <p:nvPr>
            <p:ph type="body" sz="quarter" idx="22" hasCustomPrompt="1"/>
          </p:nvPr>
        </p:nvSpPr>
        <p:spPr>
          <a:xfrm>
            <a:off x="5400222"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48" name="Text Placeholder 41">
            <a:extLst>
              <a:ext uri="{FF2B5EF4-FFF2-40B4-BE49-F238E27FC236}">
                <a16:creationId xmlns:a16="http://schemas.microsoft.com/office/drawing/2014/main" id="{604B0EC9-C1C3-0A45-8577-175138DFE60A}"/>
              </a:ext>
            </a:extLst>
          </p:cNvPr>
          <p:cNvSpPr>
            <a:spLocks noGrp="1"/>
          </p:cNvSpPr>
          <p:nvPr>
            <p:ph type="body" sz="quarter" idx="23" hasCustomPrompt="1"/>
          </p:nvPr>
        </p:nvSpPr>
        <p:spPr>
          <a:xfrm>
            <a:off x="7511505"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49" name="Text Placeholder 41">
            <a:extLst>
              <a:ext uri="{FF2B5EF4-FFF2-40B4-BE49-F238E27FC236}">
                <a16:creationId xmlns:a16="http://schemas.microsoft.com/office/drawing/2014/main" id="{8FD16ECB-2C22-8A4F-97E1-63D538245CC9}"/>
              </a:ext>
            </a:extLst>
          </p:cNvPr>
          <p:cNvSpPr>
            <a:spLocks noGrp="1"/>
          </p:cNvSpPr>
          <p:nvPr>
            <p:ph type="body" sz="quarter" idx="24" hasCustomPrompt="1"/>
          </p:nvPr>
        </p:nvSpPr>
        <p:spPr>
          <a:xfrm>
            <a:off x="7511505"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50" name="Text Placeholder 41">
            <a:extLst>
              <a:ext uri="{FF2B5EF4-FFF2-40B4-BE49-F238E27FC236}">
                <a16:creationId xmlns:a16="http://schemas.microsoft.com/office/drawing/2014/main" id="{232A942B-FB3A-1048-8EF3-F5566C9AD5B2}"/>
              </a:ext>
            </a:extLst>
          </p:cNvPr>
          <p:cNvSpPr>
            <a:spLocks noGrp="1"/>
          </p:cNvSpPr>
          <p:nvPr>
            <p:ph type="body" sz="quarter" idx="25" hasCustomPrompt="1"/>
          </p:nvPr>
        </p:nvSpPr>
        <p:spPr>
          <a:xfrm>
            <a:off x="9640294" y="3036695"/>
            <a:ext cx="1797381" cy="239242"/>
          </a:xfrm>
        </p:spPr>
        <p:txBody>
          <a:bodyPr lIns="0" tIns="0" rIns="0" bIns="0">
            <a:noAutofit/>
          </a:bodyPr>
          <a:lstStyle>
            <a:lvl1pPr marL="0" indent="0">
              <a:buNone/>
              <a:defRPr sz="1800">
                <a:latin typeface="Bebas Neue Bold" panose="020B0606020202050201" pitchFamily="34" charset="0"/>
                <a:cs typeface="Arial" panose="020B0604020202020204" pitchFamily="34" charset="0"/>
              </a:defRPr>
            </a:lvl1pPr>
          </a:lstStyle>
          <a:p>
            <a:pPr lvl="0"/>
            <a:r>
              <a:rPr lang="en-US"/>
              <a:t>Full Name</a:t>
            </a:r>
          </a:p>
        </p:txBody>
      </p:sp>
      <p:sp>
        <p:nvSpPr>
          <p:cNvPr id="51" name="Text Placeholder 41">
            <a:extLst>
              <a:ext uri="{FF2B5EF4-FFF2-40B4-BE49-F238E27FC236}">
                <a16:creationId xmlns:a16="http://schemas.microsoft.com/office/drawing/2014/main" id="{12F1F9DA-43CC-1D46-9F92-3A63298CF99A}"/>
              </a:ext>
            </a:extLst>
          </p:cNvPr>
          <p:cNvSpPr>
            <a:spLocks noGrp="1"/>
          </p:cNvSpPr>
          <p:nvPr>
            <p:ph type="body" sz="quarter" idx="26" hasCustomPrompt="1"/>
          </p:nvPr>
        </p:nvSpPr>
        <p:spPr>
          <a:xfrm>
            <a:off x="9640294" y="3334709"/>
            <a:ext cx="1797381" cy="294902"/>
          </a:xfrm>
        </p:spPr>
        <p:txBody>
          <a:bodyPr lIns="0" tIns="0" rIns="0" bIns="0">
            <a:noAutofit/>
          </a:bodyPr>
          <a:lstStyle>
            <a:lvl1pPr marL="0" indent="0">
              <a:buNone/>
              <a:defRPr sz="1400">
                <a:latin typeface="+mj-lt"/>
                <a:cs typeface="Arial" panose="020B0604020202020204" pitchFamily="34" charset="0"/>
              </a:defRPr>
            </a:lvl1pPr>
          </a:lstStyle>
          <a:p>
            <a:pPr lvl="0"/>
            <a:r>
              <a:rPr lang="en-US"/>
              <a:t>Job title</a:t>
            </a:r>
          </a:p>
        </p:txBody>
      </p:sp>
      <p:sp>
        <p:nvSpPr>
          <p:cNvPr id="58" name="Text Placeholder 41">
            <a:extLst>
              <a:ext uri="{FF2B5EF4-FFF2-40B4-BE49-F238E27FC236}">
                <a16:creationId xmlns:a16="http://schemas.microsoft.com/office/drawing/2014/main" id="{E41E11E1-C580-EE4E-91D0-33FA65F37F6D}"/>
              </a:ext>
            </a:extLst>
          </p:cNvPr>
          <p:cNvSpPr>
            <a:spLocks noGrp="1"/>
          </p:cNvSpPr>
          <p:nvPr>
            <p:ph type="body" sz="quarter" idx="33" hasCustomPrompt="1"/>
          </p:nvPr>
        </p:nvSpPr>
        <p:spPr>
          <a:xfrm>
            <a:off x="1136650" y="3688384"/>
            <a:ext cx="1797381" cy="2007566"/>
          </a:xfrm>
        </p:spPr>
        <p:txBody>
          <a:bodyPr lIns="0" tIns="0" rIns="0" bIns="0">
            <a:noAutofit/>
          </a:bodyPr>
          <a:lstStyle>
            <a:lvl1pPr marL="0" indent="0">
              <a:buNone/>
              <a:defRPr sz="1400">
                <a:latin typeface="+mj-lt"/>
                <a:cs typeface="Arial" panose="020B0604020202020204" pitchFamily="34" charset="0"/>
              </a:defRPr>
            </a:lvl1pPr>
          </a:lstStyle>
          <a:p>
            <a:pPr lvl="0"/>
            <a:r>
              <a:rPr lang="en-US"/>
              <a:t>Background</a:t>
            </a:r>
          </a:p>
        </p:txBody>
      </p:sp>
      <p:sp>
        <p:nvSpPr>
          <p:cNvPr id="60" name="Text Placeholder 41">
            <a:extLst>
              <a:ext uri="{FF2B5EF4-FFF2-40B4-BE49-F238E27FC236}">
                <a16:creationId xmlns:a16="http://schemas.microsoft.com/office/drawing/2014/main" id="{E3207C81-2C6B-3A49-B4B2-70E8AC74E2D2}"/>
              </a:ext>
            </a:extLst>
          </p:cNvPr>
          <p:cNvSpPr>
            <a:spLocks noGrp="1"/>
          </p:cNvSpPr>
          <p:nvPr>
            <p:ph type="body" sz="quarter" idx="35" hasCustomPrompt="1"/>
          </p:nvPr>
        </p:nvSpPr>
        <p:spPr>
          <a:xfrm>
            <a:off x="3271786" y="3688384"/>
            <a:ext cx="1797381" cy="2007566"/>
          </a:xfrm>
        </p:spPr>
        <p:txBody>
          <a:bodyPr lIns="0" tIns="0" rIns="0" bIns="0">
            <a:noAutofit/>
          </a:bodyPr>
          <a:lstStyle>
            <a:lvl1pPr marL="0" indent="0">
              <a:buNone/>
              <a:defRPr sz="1400">
                <a:latin typeface="+mj-lt"/>
                <a:cs typeface="Arial" panose="020B0604020202020204" pitchFamily="34" charset="0"/>
              </a:defRPr>
            </a:lvl1pPr>
          </a:lstStyle>
          <a:p>
            <a:pPr lvl="0"/>
            <a:r>
              <a:rPr lang="en-US"/>
              <a:t>Background</a:t>
            </a:r>
          </a:p>
        </p:txBody>
      </p:sp>
      <p:sp>
        <p:nvSpPr>
          <p:cNvPr id="62" name="Text Placeholder 41">
            <a:extLst>
              <a:ext uri="{FF2B5EF4-FFF2-40B4-BE49-F238E27FC236}">
                <a16:creationId xmlns:a16="http://schemas.microsoft.com/office/drawing/2014/main" id="{D1370F53-8B6B-7E4B-84D9-9D42F4AE0960}"/>
              </a:ext>
            </a:extLst>
          </p:cNvPr>
          <p:cNvSpPr>
            <a:spLocks noGrp="1"/>
          </p:cNvSpPr>
          <p:nvPr>
            <p:ph type="body" sz="quarter" idx="37" hasCustomPrompt="1"/>
          </p:nvPr>
        </p:nvSpPr>
        <p:spPr>
          <a:xfrm>
            <a:off x="5400222" y="3688384"/>
            <a:ext cx="1797381" cy="2007566"/>
          </a:xfrm>
        </p:spPr>
        <p:txBody>
          <a:bodyPr lIns="0" tIns="0" rIns="0" bIns="0">
            <a:noAutofit/>
          </a:bodyPr>
          <a:lstStyle>
            <a:lvl1pPr marL="0" indent="0">
              <a:buNone/>
              <a:defRPr sz="1400">
                <a:latin typeface="+mj-lt"/>
                <a:cs typeface="Arial" panose="020B0604020202020204" pitchFamily="34" charset="0"/>
              </a:defRPr>
            </a:lvl1pPr>
          </a:lstStyle>
          <a:p>
            <a:pPr lvl="0"/>
            <a:r>
              <a:rPr lang="en-US"/>
              <a:t>Background</a:t>
            </a:r>
          </a:p>
        </p:txBody>
      </p:sp>
      <p:sp>
        <p:nvSpPr>
          <p:cNvPr id="64" name="Text Placeholder 41">
            <a:extLst>
              <a:ext uri="{FF2B5EF4-FFF2-40B4-BE49-F238E27FC236}">
                <a16:creationId xmlns:a16="http://schemas.microsoft.com/office/drawing/2014/main" id="{D3F67EA7-8DD6-4247-A4E2-63D08BC2106D}"/>
              </a:ext>
            </a:extLst>
          </p:cNvPr>
          <p:cNvSpPr>
            <a:spLocks noGrp="1"/>
          </p:cNvSpPr>
          <p:nvPr>
            <p:ph type="body" sz="quarter" idx="39" hasCustomPrompt="1"/>
          </p:nvPr>
        </p:nvSpPr>
        <p:spPr>
          <a:xfrm>
            <a:off x="7511505" y="3688384"/>
            <a:ext cx="1797381" cy="2007566"/>
          </a:xfrm>
        </p:spPr>
        <p:txBody>
          <a:bodyPr lIns="0" tIns="0" rIns="0" bIns="0">
            <a:noAutofit/>
          </a:bodyPr>
          <a:lstStyle>
            <a:lvl1pPr marL="0" indent="0">
              <a:buNone/>
              <a:defRPr sz="1400">
                <a:latin typeface="+mj-lt"/>
                <a:cs typeface="Arial" panose="020B0604020202020204" pitchFamily="34" charset="0"/>
              </a:defRPr>
            </a:lvl1pPr>
          </a:lstStyle>
          <a:p>
            <a:pPr lvl="0"/>
            <a:r>
              <a:rPr lang="en-US"/>
              <a:t>Background</a:t>
            </a:r>
          </a:p>
        </p:txBody>
      </p:sp>
      <p:sp>
        <p:nvSpPr>
          <p:cNvPr id="66" name="Text Placeholder 41">
            <a:extLst>
              <a:ext uri="{FF2B5EF4-FFF2-40B4-BE49-F238E27FC236}">
                <a16:creationId xmlns:a16="http://schemas.microsoft.com/office/drawing/2014/main" id="{157438A1-3433-DB43-9E04-A9BA9B446813}"/>
              </a:ext>
            </a:extLst>
          </p:cNvPr>
          <p:cNvSpPr>
            <a:spLocks noGrp="1"/>
          </p:cNvSpPr>
          <p:nvPr>
            <p:ph type="body" sz="quarter" idx="41" hasCustomPrompt="1"/>
          </p:nvPr>
        </p:nvSpPr>
        <p:spPr>
          <a:xfrm>
            <a:off x="9640294" y="3688384"/>
            <a:ext cx="1797381" cy="2007566"/>
          </a:xfrm>
        </p:spPr>
        <p:txBody>
          <a:bodyPr lIns="0" tIns="0" rIns="0" bIns="0">
            <a:noAutofit/>
          </a:bodyPr>
          <a:lstStyle>
            <a:lvl1pPr marL="0" indent="0">
              <a:buNone/>
              <a:defRPr sz="1400">
                <a:latin typeface="+mj-lt"/>
                <a:cs typeface="Arial" panose="020B0604020202020204" pitchFamily="34" charset="0"/>
              </a:defRPr>
            </a:lvl1pPr>
          </a:lstStyle>
          <a:p>
            <a:pPr lvl="0"/>
            <a:r>
              <a:rPr lang="en-US"/>
              <a:t>Background</a:t>
            </a:r>
          </a:p>
        </p:txBody>
      </p:sp>
      <p:sp>
        <p:nvSpPr>
          <p:cNvPr id="3" name="Footer Placeholder 2">
            <a:extLst>
              <a:ext uri="{FF2B5EF4-FFF2-40B4-BE49-F238E27FC236}">
                <a16:creationId xmlns:a16="http://schemas.microsoft.com/office/drawing/2014/main" id="{B2685EED-7AAA-0A4E-B363-7A8FC6AA0D76}"/>
              </a:ext>
            </a:extLst>
          </p:cNvPr>
          <p:cNvSpPr>
            <a:spLocks noGrp="1"/>
          </p:cNvSpPr>
          <p:nvPr>
            <p:ph type="ftr" sz="quarter" idx="42"/>
          </p:nvPr>
        </p:nvSpPr>
        <p:spPr>
          <a:xfrm>
            <a:off x="6804025" y="6453189"/>
            <a:ext cx="4550711" cy="173594"/>
          </a:xfrm>
          <a:prstGeom prst="rect">
            <a:avLst/>
          </a:prstGeom>
        </p:spPr>
        <p:txBody>
          <a:bodyPr/>
          <a:lstStyle/>
          <a:p>
            <a:r>
              <a:rPr lang="en-GB"/>
              <a:t>LEWIS Master PowerPoint Template</a:t>
            </a:r>
          </a:p>
        </p:txBody>
      </p:sp>
      <p:sp>
        <p:nvSpPr>
          <p:cNvPr id="4" name="Slide Number Placeholder 3">
            <a:extLst>
              <a:ext uri="{FF2B5EF4-FFF2-40B4-BE49-F238E27FC236}">
                <a16:creationId xmlns:a16="http://schemas.microsoft.com/office/drawing/2014/main" id="{DC74BE08-1194-3345-8893-A574B1A13F97}"/>
              </a:ext>
            </a:extLst>
          </p:cNvPr>
          <p:cNvSpPr>
            <a:spLocks noGrp="1"/>
          </p:cNvSpPr>
          <p:nvPr>
            <p:ph type="sldNum" sz="quarter" idx="43"/>
          </p:nvPr>
        </p:nvSpPr>
        <p:spPr/>
        <p:txBody>
          <a:bodyPr/>
          <a:lstStyle/>
          <a:p>
            <a:fld id="{59315EB5-13B3-40F9-86F1-A067D7C3035B}" type="slidenum">
              <a:rPr lang="en-GB" smtClean="0"/>
              <a:pPr/>
              <a:t>‹Nº›</a:t>
            </a:fld>
            <a:endParaRPr lang="en-GB"/>
          </a:p>
        </p:txBody>
      </p:sp>
    </p:spTree>
    <p:extLst>
      <p:ext uri="{BB962C8B-B14F-4D97-AF65-F5344CB8AC3E}">
        <p14:creationId xmlns:p14="http://schemas.microsoft.com/office/powerpoint/2010/main" val="38266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study">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A87564C-093A-AA48-A658-6D904FCC1FBF}"/>
              </a:ext>
            </a:extLst>
          </p:cNvPr>
          <p:cNvSpPr>
            <a:spLocks noGrp="1"/>
          </p:cNvSpPr>
          <p:nvPr>
            <p:ph type="pic" sz="quarter" idx="13"/>
          </p:nvPr>
        </p:nvSpPr>
        <p:spPr>
          <a:xfrm>
            <a:off x="0" y="0"/>
            <a:ext cx="12192000" cy="4184650"/>
          </a:xfrm>
          <a:solidFill>
            <a:schemeClr val="tx1"/>
          </a:solidFill>
        </p:spPr>
        <p:txBody>
          <a:bodyPr/>
          <a:lstStyle>
            <a:lvl1pPr>
              <a:defRPr>
                <a:latin typeface="Arial" panose="020B0604020202020204" pitchFamily="34" charset="0"/>
                <a:cs typeface="Arial" panose="020B0604020202020204" pitchFamily="34" charset="0"/>
              </a:defRPr>
            </a:lvl1pPr>
          </a:lstStyle>
          <a:p>
            <a:endParaRPr lang="en-US"/>
          </a:p>
        </p:txBody>
      </p:sp>
      <p:sp>
        <p:nvSpPr>
          <p:cNvPr id="2" name="Title 1">
            <a:extLst>
              <a:ext uri="{FF2B5EF4-FFF2-40B4-BE49-F238E27FC236}">
                <a16:creationId xmlns:a16="http://schemas.microsoft.com/office/drawing/2014/main" id="{081D9D37-48E2-6C4C-896F-B49709EFDF90}"/>
              </a:ext>
            </a:extLst>
          </p:cNvPr>
          <p:cNvSpPr>
            <a:spLocks noGrp="1"/>
          </p:cNvSpPr>
          <p:nvPr>
            <p:ph type="title" hasCustomPrompt="1"/>
          </p:nvPr>
        </p:nvSpPr>
        <p:spPr>
          <a:xfrm>
            <a:off x="3971925" y="1803307"/>
            <a:ext cx="4244975" cy="465086"/>
          </a:xfrm>
        </p:spPr>
        <p:txBody>
          <a:bodyPr/>
          <a:lstStyle>
            <a:lvl1pPr algn="ctr">
              <a:defRPr>
                <a:solidFill>
                  <a:schemeClr val="bg1"/>
                </a:solidFill>
                <a:latin typeface="Bebas Neue Bold" panose="020B0606020202050201" pitchFamily="34" charset="0"/>
                <a:cs typeface="Arial" panose="020B0604020202020204" pitchFamily="34" charset="0"/>
              </a:defRPr>
            </a:lvl1pPr>
          </a:lstStyle>
          <a:p>
            <a:r>
              <a:rPr lang="en-US"/>
              <a:t>Client Name</a:t>
            </a:r>
          </a:p>
        </p:txBody>
      </p:sp>
      <p:sp>
        <p:nvSpPr>
          <p:cNvPr id="23" name="Text Placeholder 22">
            <a:extLst>
              <a:ext uri="{FF2B5EF4-FFF2-40B4-BE49-F238E27FC236}">
                <a16:creationId xmlns:a16="http://schemas.microsoft.com/office/drawing/2014/main" id="{31E3B5F0-E947-9C44-8CF4-0F0BF0F67E85}"/>
              </a:ext>
            </a:extLst>
          </p:cNvPr>
          <p:cNvSpPr>
            <a:spLocks noGrp="1"/>
          </p:cNvSpPr>
          <p:nvPr>
            <p:ph type="body" sz="quarter" idx="14" hasCustomPrompt="1"/>
          </p:nvPr>
        </p:nvSpPr>
        <p:spPr>
          <a:xfrm>
            <a:off x="425450" y="4794837"/>
            <a:ext cx="8502650" cy="1656763"/>
          </a:xfrm>
        </p:spPr>
        <p:txBody>
          <a:bodyPr>
            <a:normAutofit/>
          </a:bodyPr>
          <a:lstStyle>
            <a:lvl1pPr marL="0" indent="0">
              <a:buNone/>
              <a:defRPr sz="1800">
                <a:latin typeface="+mj-lt"/>
                <a:cs typeface="Arial" panose="020B0604020202020204" pitchFamily="34" charset="0"/>
              </a:defRPr>
            </a:lvl1pPr>
          </a:lstStyle>
          <a:p>
            <a:pPr lvl="0"/>
            <a:r>
              <a:rPr lang="en-US"/>
              <a:t>Add campaign text here</a:t>
            </a:r>
          </a:p>
        </p:txBody>
      </p:sp>
      <p:sp>
        <p:nvSpPr>
          <p:cNvPr id="27" name="Text Placeholder 26">
            <a:extLst>
              <a:ext uri="{FF2B5EF4-FFF2-40B4-BE49-F238E27FC236}">
                <a16:creationId xmlns:a16="http://schemas.microsoft.com/office/drawing/2014/main" id="{5C010F11-04C8-BE43-A1F9-18CDFEC3671B}"/>
              </a:ext>
            </a:extLst>
          </p:cNvPr>
          <p:cNvSpPr>
            <a:spLocks noGrp="1"/>
          </p:cNvSpPr>
          <p:nvPr>
            <p:ph type="body" sz="quarter" idx="15" hasCustomPrompt="1"/>
          </p:nvPr>
        </p:nvSpPr>
        <p:spPr>
          <a:xfrm>
            <a:off x="9636125" y="4564063"/>
            <a:ext cx="2127250" cy="779463"/>
          </a:xfrm>
        </p:spPr>
        <p:txBody>
          <a:bodyPr>
            <a:noAutofit/>
          </a:bodyPr>
          <a:lstStyle>
            <a:lvl1pPr marL="0" indent="0">
              <a:buNone/>
              <a:defRPr sz="2400">
                <a:latin typeface="Bebas Neue Bold" panose="020B0606020202050201" pitchFamily="34" charset="0"/>
                <a:cs typeface="Arial" panose="020B0604020202020204" pitchFamily="34" charset="0"/>
              </a:defRPr>
            </a:lvl1pPr>
          </a:lstStyle>
          <a:p>
            <a:pPr lvl="0"/>
            <a:r>
              <a:rPr lang="en-US"/>
              <a:t>Add Campaign Stat here</a:t>
            </a:r>
          </a:p>
        </p:txBody>
      </p:sp>
      <p:sp>
        <p:nvSpPr>
          <p:cNvPr id="28" name="Text Placeholder 26">
            <a:extLst>
              <a:ext uri="{FF2B5EF4-FFF2-40B4-BE49-F238E27FC236}">
                <a16:creationId xmlns:a16="http://schemas.microsoft.com/office/drawing/2014/main" id="{4A84137A-91DD-5A47-9791-1112E62FB564}"/>
              </a:ext>
            </a:extLst>
          </p:cNvPr>
          <p:cNvSpPr>
            <a:spLocks noGrp="1"/>
          </p:cNvSpPr>
          <p:nvPr>
            <p:ph type="body" sz="quarter" idx="16" hasCustomPrompt="1"/>
          </p:nvPr>
        </p:nvSpPr>
        <p:spPr>
          <a:xfrm>
            <a:off x="9636125" y="5445224"/>
            <a:ext cx="2127250" cy="779463"/>
          </a:xfrm>
        </p:spPr>
        <p:txBody>
          <a:bodyPr>
            <a:noAutofit/>
          </a:bodyPr>
          <a:lstStyle>
            <a:lvl1pPr marL="0" indent="0">
              <a:buNone/>
              <a:defRPr sz="5400">
                <a:latin typeface="Bebas Neue Bold" panose="020B0606020202050201" pitchFamily="34" charset="0"/>
                <a:cs typeface="Arial" panose="020B0604020202020204" pitchFamily="34" charset="0"/>
              </a:defRPr>
            </a:lvl1pPr>
          </a:lstStyle>
          <a:p>
            <a:pPr lvl="0"/>
            <a:r>
              <a:rPr lang="en-US"/>
              <a:t>00000</a:t>
            </a:r>
          </a:p>
        </p:txBody>
      </p:sp>
      <p:sp>
        <p:nvSpPr>
          <p:cNvPr id="3" name="Footer Placeholder 2">
            <a:extLst>
              <a:ext uri="{FF2B5EF4-FFF2-40B4-BE49-F238E27FC236}">
                <a16:creationId xmlns:a16="http://schemas.microsoft.com/office/drawing/2014/main" id="{5545A7BE-B461-1345-89C7-419FD1DED37E}"/>
              </a:ext>
            </a:extLst>
          </p:cNvPr>
          <p:cNvSpPr>
            <a:spLocks noGrp="1"/>
          </p:cNvSpPr>
          <p:nvPr>
            <p:ph type="ftr" sz="quarter" idx="17"/>
          </p:nvPr>
        </p:nvSpPr>
        <p:spPr>
          <a:xfrm>
            <a:off x="6804025" y="6453189"/>
            <a:ext cx="4550711" cy="173594"/>
          </a:xfrm>
          <a:prstGeom prst="rect">
            <a:avLst/>
          </a:prstGeom>
        </p:spPr>
        <p:txBody>
          <a:bodyPr/>
          <a:lstStyle/>
          <a:p>
            <a:r>
              <a:rPr lang="en-GB"/>
              <a:t>LEWIS Master PowerPoint Template</a:t>
            </a:r>
          </a:p>
        </p:txBody>
      </p:sp>
      <p:sp>
        <p:nvSpPr>
          <p:cNvPr id="4" name="Slide Number Placeholder 3">
            <a:extLst>
              <a:ext uri="{FF2B5EF4-FFF2-40B4-BE49-F238E27FC236}">
                <a16:creationId xmlns:a16="http://schemas.microsoft.com/office/drawing/2014/main" id="{7E03B89D-95FF-B641-9E0F-9503FB83D595}"/>
              </a:ext>
            </a:extLst>
          </p:cNvPr>
          <p:cNvSpPr>
            <a:spLocks noGrp="1"/>
          </p:cNvSpPr>
          <p:nvPr>
            <p:ph type="sldNum" sz="quarter" idx="18"/>
          </p:nvPr>
        </p:nvSpPr>
        <p:spPr/>
        <p:txBody>
          <a:bodyPr/>
          <a:lstStyle/>
          <a:p>
            <a:fld id="{59315EB5-13B3-40F9-86F1-A067D7C3035B}" type="slidenum">
              <a:rPr lang="en-GB" smtClean="0"/>
              <a:pPr/>
              <a:t>‹Nº›</a:t>
            </a:fld>
            <a:endParaRPr lang="en-GB"/>
          </a:p>
        </p:txBody>
      </p:sp>
      <p:sp>
        <p:nvSpPr>
          <p:cNvPr id="10" name="Text Placeholder 26">
            <a:extLst>
              <a:ext uri="{FF2B5EF4-FFF2-40B4-BE49-F238E27FC236}">
                <a16:creationId xmlns:a16="http://schemas.microsoft.com/office/drawing/2014/main" id="{5173FA8D-920E-BE4E-A80D-54A74DC90157}"/>
              </a:ext>
            </a:extLst>
          </p:cNvPr>
          <p:cNvSpPr>
            <a:spLocks noGrp="1"/>
          </p:cNvSpPr>
          <p:nvPr>
            <p:ph type="body" sz="quarter" idx="19" hasCustomPrompt="1"/>
          </p:nvPr>
        </p:nvSpPr>
        <p:spPr>
          <a:xfrm>
            <a:off x="428624" y="4403517"/>
            <a:ext cx="8499475" cy="389732"/>
          </a:xfrm>
        </p:spPr>
        <p:txBody>
          <a:bodyPr>
            <a:noAutofit/>
          </a:bodyPr>
          <a:lstStyle>
            <a:lvl1pPr marL="0" indent="0">
              <a:buNone/>
              <a:defRPr sz="2800">
                <a:latin typeface="Bebas Neue Bold" panose="020B0606020202050201" pitchFamily="34" charset="0"/>
                <a:cs typeface="Arial" panose="020B0604020202020204" pitchFamily="34" charset="0"/>
              </a:defRPr>
            </a:lvl1pPr>
          </a:lstStyle>
          <a:p>
            <a:pPr lvl="0"/>
            <a:r>
              <a:rPr lang="en-US"/>
              <a:t>Add Campaign Headline here</a:t>
            </a:r>
          </a:p>
        </p:txBody>
      </p:sp>
    </p:spTree>
    <p:extLst>
      <p:ext uri="{BB962C8B-B14F-4D97-AF65-F5344CB8AC3E}">
        <p14:creationId xmlns:p14="http://schemas.microsoft.com/office/powerpoint/2010/main" val="224646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82944-AAF2-4A3F-98A3-6F2EFB2C16D6}"/>
              </a:ext>
            </a:extLst>
          </p:cNvPr>
          <p:cNvSpPr>
            <a:spLocks noGrp="1"/>
          </p:cNvSpPr>
          <p:nvPr>
            <p:ph type="title"/>
          </p:nvPr>
        </p:nvSpPr>
        <p:spPr>
          <a:xfrm>
            <a:off x="425450" y="404812"/>
            <a:ext cx="11358563" cy="757237"/>
          </a:xfrm>
          <a:prstGeom prst="rect">
            <a:avLst/>
          </a:prstGeom>
          <a:noFill/>
        </p:spPr>
        <p:txBody>
          <a:bodyPr vert="horz" lIns="0" tIns="0" rIns="0" bIns="0" rtlCol="0" anchor="t">
            <a:noAutofit/>
          </a:bodyPr>
          <a:lstStyle/>
          <a:p>
            <a:r>
              <a:rPr lang="en-US"/>
              <a:t>Add title here</a:t>
            </a:r>
            <a:endParaRPr lang="en-GB"/>
          </a:p>
        </p:txBody>
      </p:sp>
      <p:sp>
        <p:nvSpPr>
          <p:cNvPr id="3" name="Text Placeholder 2">
            <a:extLst>
              <a:ext uri="{FF2B5EF4-FFF2-40B4-BE49-F238E27FC236}">
                <a16:creationId xmlns:a16="http://schemas.microsoft.com/office/drawing/2014/main" id="{0C8D57AC-4218-4CD2-A550-94BDDA73C164}"/>
              </a:ext>
            </a:extLst>
          </p:cNvPr>
          <p:cNvSpPr>
            <a:spLocks noGrp="1"/>
          </p:cNvSpPr>
          <p:nvPr>
            <p:ph type="body" idx="1"/>
          </p:nvPr>
        </p:nvSpPr>
        <p:spPr>
          <a:xfrm>
            <a:off x="1136650" y="1916113"/>
            <a:ext cx="9915524" cy="3779837"/>
          </a:xfrm>
          <a:prstGeom prst="rect">
            <a:avLst/>
          </a:prstGeom>
        </p:spPr>
        <p:txBody>
          <a:bodyPr vert="horz" wrap="square" lIns="0" tIns="0" rIns="0" bIns="0" rtlCol="0">
            <a:noAutofit/>
          </a:bodyPr>
          <a:lstStyle/>
          <a:p>
            <a:pPr lvl="0"/>
            <a:r>
              <a:rPr lang="en-US"/>
              <a:t>Edit master text styles</a:t>
            </a:r>
          </a:p>
        </p:txBody>
      </p:sp>
      <p:sp>
        <p:nvSpPr>
          <p:cNvPr id="6" name="Slide Number Placeholder 5">
            <a:extLst>
              <a:ext uri="{FF2B5EF4-FFF2-40B4-BE49-F238E27FC236}">
                <a16:creationId xmlns:a16="http://schemas.microsoft.com/office/drawing/2014/main" id="{190A74D5-5020-4409-91BF-31DF41C233D8}"/>
              </a:ext>
            </a:extLst>
          </p:cNvPr>
          <p:cNvSpPr>
            <a:spLocks noGrp="1"/>
          </p:cNvSpPr>
          <p:nvPr>
            <p:ph type="sldNum" sz="quarter" idx="4"/>
          </p:nvPr>
        </p:nvSpPr>
        <p:spPr>
          <a:xfrm>
            <a:off x="11379918" y="6453189"/>
            <a:ext cx="383457" cy="173594"/>
          </a:xfrm>
          <a:prstGeom prst="rect">
            <a:avLst/>
          </a:prstGeom>
        </p:spPr>
        <p:txBody>
          <a:bodyPr vert="horz" lIns="0" tIns="0" rIns="0" bIns="0" rtlCol="0" anchor="ctr"/>
          <a:lstStyle>
            <a:lvl1pPr algn="r">
              <a:defRPr sz="1200">
                <a:solidFill>
                  <a:schemeClr val="tx1"/>
                </a:solidFill>
                <a:latin typeface="Bebas Neue Bold" panose="020B0606020202050201" pitchFamily="34" charset="0"/>
                <a:cs typeface="Arial" panose="020B0604020202020204" pitchFamily="34" charset="0"/>
              </a:defRPr>
            </a:lvl1pPr>
          </a:lstStyle>
          <a:p>
            <a:fld id="{59315EB5-13B3-40F9-86F1-A067D7C3035B}" type="slidenum">
              <a:rPr lang="en-GB" smtClean="0"/>
              <a:pPr/>
              <a:t>‹Nº›</a:t>
            </a:fld>
            <a:endParaRPr lang="en-GB"/>
          </a:p>
        </p:txBody>
      </p:sp>
    </p:spTree>
    <p:extLst>
      <p:ext uri="{BB962C8B-B14F-4D97-AF65-F5344CB8AC3E}">
        <p14:creationId xmlns:p14="http://schemas.microsoft.com/office/powerpoint/2010/main" val="169609396"/>
      </p:ext>
    </p:extLst>
  </p:cSld>
  <p:clrMap bg1="lt1" tx1="dk1" bg2="lt2" tx2="dk2" accent1="accent1" accent2="accent2" accent3="accent3" accent4="accent4" accent5="accent5" accent6="accent6" hlink="hlink" folHlink="folHlink"/>
  <p:sldLayoutIdLst>
    <p:sldLayoutId id="2147483678" r:id="rId1"/>
    <p:sldLayoutId id="2147483649" r:id="rId2"/>
    <p:sldLayoutId id="2147483679" r:id="rId3"/>
    <p:sldLayoutId id="2147483682" r:id="rId4"/>
    <p:sldLayoutId id="2147483681" r:id="rId5"/>
    <p:sldLayoutId id="2147483680" r:id="rId6"/>
    <p:sldLayoutId id="2147483674" r:id="rId7"/>
    <p:sldLayoutId id="2147483685" r:id="rId8"/>
    <p:sldLayoutId id="2147483676" r:id="rId9"/>
    <p:sldLayoutId id="2147483655" r:id="rId10"/>
    <p:sldLayoutId id="2147483684" r:id="rId11"/>
    <p:sldLayoutId id="2147483683" r:id="rId12"/>
    <p:sldLayoutId id="2147483669" r:id="rId13"/>
    <p:sldLayoutId id="2147483664" r:id="rId14"/>
    <p:sldLayoutId id="2147483670" r:id="rId15"/>
    <p:sldLayoutId id="2147483668" r:id="rId16"/>
    <p:sldLayoutId id="2147483742" r:id="rId17"/>
    <p:sldLayoutId id="2147483743" r:id="rId18"/>
    <p:sldLayoutId id="2147483756" r:id="rId19"/>
    <p:sldLayoutId id="2147483758" r:id="rId20"/>
    <p:sldLayoutId id="2147483760" r:id="rId21"/>
    <p:sldLayoutId id="2147483761" r:id="rId22"/>
    <p:sldLayoutId id="2147483762" r:id="rId23"/>
    <p:sldLayoutId id="2147483764" r:id="rId24"/>
    <p:sldLayoutId id="2147483765" r:id="rId25"/>
    <p:sldLayoutId id="2147483766" r:id="rId26"/>
    <p:sldLayoutId id="2147483770" r:id="rId27"/>
    <p:sldLayoutId id="2147483771" r:id="rId28"/>
  </p:sldLayoutIdLst>
  <p:hf hdr="0" dt="0"/>
  <p:txStyles>
    <p:title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j-lt"/>
          <a:ea typeface="+mn-ea"/>
          <a:cs typeface="Calibri" panose="020F050202020403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Calibri" panose="020F0502020204030204" pitchFamily="34" charset="0"/>
        </a:defRPr>
      </a:lvl2pPr>
      <a:lvl3pPr marL="1200150" indent="-28575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57350" indent="-2857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Calibri" panose="020F050202020403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68">
          <p15:clr>
            <a:srgbClr val="F26B43"/>
          </p15:clr>
        </p15:guide>
        <p15:guide id="2" orient="horz" pos="4064">
          <p15:clr>
            <a:srgbClr val="F26B43"/>
          </p15:clr>
        </p15:guide>
        <p15:guide id="3" pos="7410">
          <p15:clr>
            <a:srgbClr val="F26B43"/>
          </p15:clr>
        </p15:guide>
        <p15:guide id="4" orient="horz" pos="255">
          <p15:clr>
            <a:srgbClr val="F26B43"/>
          </p15:clr>
        </p15:guide>
        <p15:guide id="5" pos="5624">
          <p15:clr>
            <a:srgbClr val="F26B43"/>
          </p15:clr>
        </p15:guide>
        <p15:guide id="6" pos="1164">
          <p15:clr>
            <a:srgbClr val="F26B43"/>
          </p15:clr>
        </p15:guide>
        <p15:guide id="7" pos="2056">
          <p15:clr>
            <a:srgbClr val="F26B43"/>
          </p15:clr>
        </p15:guide>
        <p15:guide id="8" pos="2948">
          <p15:clr>
            <a:srgbClr val="F26B43"/>
          </p15:clr>
        </p15:guide>
        <p15:guide id="9" pos="3840">
          <p15:clr>
            <a:srgbClr val="F26B43"/>
          </p15:clr>
        </p15:guide>
        <p15:guide id="10" pos="4730">
          <p15:clr>
            <a:srgbClr val="F26B43"/>
          </p15:clr>
        </p15:guide>
        <p15:guide id="11" pos="6516">
          <p15:clr>
            <a:srgbClr val="F26B43"/>
          </p15:clr>
        </p15:guide>
        <p15:guide id="12" orient="horz" pos="2160">
          <p15:clr>
            <a:srgbClr val="F26B43"/>
          </p15:clr>
        </p15:guide>
        <p15:guide id="13" orient="horz" pos="3112">
          <p15:clr>
            <a:srgbClr val="F26B43"/>
          </p15:clr>
        </p15:guide>
        <p15:guide id="14" orient="horz" pos="1207">
          <p15:clr>
            <a:srgbClr val="F26B43"/>
          </p15:clr>
        </p15:guide>
        <p15:guide id="15" orient="horz" pos="731">
          <p15:clr>
            <a:srgbClr val="F26B43"/>
          </p15:clr>
        </p15:guide>
        <p15:guide id="16" orient="horz" pos="1684">
          <p15:clr>
            <a:srgbClr val="F26B43"/>
          </p15:clr>
        </p15:guide>
        <p15:guide id="17" orient="horz" pos="2636">
          <p15:clr>
            <a:srgbClr val="F26B43"/>
          </p15:clr>
        </p15:guide>
        <p15:guide id="18" orient="horz" pos="3588">
          <p15:clr>
            <a:srgbClr val="F26B43"/>
          </p15:clr>
        </p15:guide>
        <p15:guide id="19" pos="716">
          <p15:clr>
            <a:srgbClr val="F26B43"/>
          </p15:clr>
        </p15:guide>
        <p15:guide id="20" pos="1610">
          <p15:clr>
            <a:srgbClr val="F26B43"/>
          </p15:clr>
        </p15:guide>
        <p15:guide id="21" pos="2502">
          <p15:clr>
            <a:srgbClr val="F26B43"/>
          </p15:clr>
        </p15:guide>
        <p15:guide id="22" pos="3394">
          <p15:clr>
            <a:srgbClr val="F26B43"/>
          </p15:clr>
        </p15:guide>
        <p15:guide id="23" pos="4286">
          <p15:clr>
            <a:srgbClr val="F26B43"/>
          </p15:clr>
        </p15:guide>
        <p15:guide id="24" pos="5176">
          <p15:clr>
            <a:srgbClr val="F26B43"/>
          </p15:clr>
        </p15:guide>
        <p15:guide id="25" pos="6070">
          <p15:clr>
            <a:srgbClr val="F26B43"/>
          </p15:clr>
        </p15:guide>
        <p15:guide id="26" pos="696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58647-ADBE-6648-95EA-83F5EBF62B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D3E34865-FCA9-DA43-AA34-2E70583AC6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F61AF89A-17EB-6441-B376-68AF6A86B3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E3A579-ECEC-F74B-87B8-8FF1658CA20C}" type="datetimeFigureOut">
              <a:rPr lang="en-ES" smtClean="0"/>
              <a:t>11/21/25</a:t>
            </a:fld>
            <a:endParaRPr lang="en-ES"/>
          </a:p>
        </p:txBody>
      </p:sp>
      <p:sp>
        <p:nvSpPr>
          <p:cNvPr id="5" name="Footer Placeholder 4">
            <a:extLst>
              <a:ext uri="{FF2B5EF4-FFF2-40B4-BE49-F238E27FC236}">
                <a16:creationId xmlns:a16="http://schemas.microsoft.com/office/drawing/2014/main" id="{206120D0-64AD-4F42-A2F0-C6BB1D598C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C729AC3F-0731-3E4E-B939-EFA48B595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B55A3-F8CB-474A-9658-79F2F1B47CC0}" type="slidenum">
              <a:rPr lang="en-ES" smtClean="0"/>
              <a:t>‹Nº›</a:t>
            </a:fld>
            <a:endParaRPr lang="en-ES"/>
          </a:p>
        </p:txBody>
      </p:sp>
    </p:spTree>
    <p:extLst>
      <p:ext uri="{BB962C8B-B14F-4D97-AF65-F5344CB8AC3E}">
        <p14:creationId xmlns:p14="http://schemas.microsoft.com/office/powerpoint/2010/main" val="284260332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video" Target="https://www.youtube.com/embed/MnrJzXM7a6o" TargetMode="Externa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video" Target="https://www.youtube.com/embed/7WOqxll6_kI?start=7239&amp;feature=oembed" TargetMode="External"/><Relationship Id="rId5" Type="http://schemas.openxmlformats.org/officeDocument/2006/relationships/hyperlink" Target="https://www.youtube.com/watch?v=7WOqxll6_kI&amp;t=7239s" TargetMode="Externa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0.xml"/><Relationship Id="rId1" Type="http://schemas.openxmlformats.org/officeDocument/2006/relationships/video" Target="https://www.youtube.com/embed/voS6fzlK0Kg" TargetMode="External"/><Relationship Id="rId5" Type="http://schemas.openxmlformats.org/officeDocument/2006/relationships/image" Target="../media/image17.jpeg"/><Relationship Id="rId4" Type="http://schemas.openxmlformats.org/officeDocument/2006/relationships/hyperlink" Target="https://www.youtube.com/watch?v=voS6fzlK0Kg"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video" Target="https://www.youtube.com/embed/xDn55YJ65cc" TargetMode="External"/><Relationship Id="rId5" Type="http://schemas.openxmlformats.org/officeDocument/2006/relationships/image" Target="../media/image18.jpeg"/><Relationship Id="rId4" Type="http://schemas.openxmlformats.org/officeDocument/2006/relationships/hyperlink" Target="https://www.youtube.com/watch?v=xDn55YJ65cc"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0.xml"/><Relationship Id="rId1" Type="http://schemas.openxmlformats.org/officeDocument/2006/relationships/video" Target="https://www.youtube.com/embed/ELHNkj8mAEE" TargetMode="External"/><Relationship Id="rId5" Type="http://schemas.openxmlformats.org/officeDocument/2006/relationships/image" Target="../media/image19.jpeg"/><Relationship Id="rId4" Type="http://schemas.openxmlformats.org/officeDocument/2006/relationships/hyperlink" Target="https://www.youtube.com/watch?v=ELHNkj8mAE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i5ui_DrtcpU&amp;t=29s" TargetMode="External"/><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28.png"/><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0.png"/><Relationship Id="rId4"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0.xml"/><Relationship Id="rId1" Type="http://schemas.openxmlformats.org/officeDocument/2006/relationships/video" Target="https://www.youtube.com/embed/7WOqxll6_kI?start=7239&amp;feature=oembed" TargetMode="External"/><Relationship Id="rId5" Type="http://schemas.openxmlformats.org/officeDocument/2006/relationships/image" Target="../media/image16.jpeg"/><Relationship Id="rId4" Type="http://schemas.openxmlformats.org/officeDocument/2006/relationships/hyperlink" Target="https://www.youtube.com/watch?v=7WOqxll6_kI&amp;t=7239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6.xml"/><Relationship Id="rId1" Type="http://schemas.openxmlformats.org/officeDocument/2006/relationships/video" Target="https://www.youtube.com/embed/2b3xG_YjgvI" TargetMode="External"/><Relationship Id="rId4" Type="http://schemas.openxmlformats.org/officeDocument/2006/relationships/image" Target="../media/image3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0.xml"/><Relationship Id="rId1" Type="http://schemas.openxmlformats.org/officeDocument/2006/relationships/video" Target="https://www.youtube.com/embed/Nc1T-YIjXfc" TargetMode="External"/><Relationship Id="rId4" Type="http://schemas.openxmlformats.org/officeDocument/2006/relationships/image" Target="../media/image40.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7ADB7C-A4AA-E74A-89AD-DD250EB7B25A}"/>
              </a:ext>
            </a:extLst>
          </p:cNvPr>
          <p:cNvSpPr/>
          <p:nvPr/>
        </p:nvSpPr>
        <p:spPr>
          <a:xfrm>
            <a:off x="958462" y="1929786"/>
            <a:ext cx="10167582" cy="1938992"/>
          </a:xfrm>
          <a:prstGeom prst="rect">
            <a:avLst/>
          </a:prstGeom>
          <a:ln w="15875">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0" b="1" i="0" u="none" strike="noStrike" kern="1200" cap="none" spc="0" normalizeH="0" baseline="0" noProof="0" dirty="0" err="1">
                <a:ln w="12700">
                  <a:solidFill>
                    <a:prstClr val="white"/>
                  </a:solidFill>
                </a:ln>
                <a:noFill/>
                <a:effectLst/>
                <a:uLnTx/>
                <a:uFillTx/>
                <a:latin typeface="Bebas Neue Bold" panose="020B0606020202050201" pitchFamily="34" charset="77"/>
                <a:ea typeface="+mn-ea"/>
                <a:cs typeface="+mn-cs"/>
              </a:rPr>
              <a:t>Masterclass</a:t>
            </a:r>
            <a:r>
              <a:rPr kumimoji="0" lang="es-ES" sz="12000" b="1" i="0" u="none" strike="noStrike" kern="1200" cap="none" spc="0" normalizeH="0" baseline="0" noProof="0" dirty="0">
                <a:ln w="12700">
                  <a:solidFill>
                    <a:prstClr val="white"/>
                  </a:solidFill>
                </a:ln>
                <a:noFill/>
                <a:effectLst/>
                <a:uLnTx/>
                <a:uFillTx/>
                <a:latin typeface="Bebas Neue Bold" panose="020B0606020202050201" pitchFamily="34" charset="77"/>
                <a:ea typeface="+mn-ea"/>
                <a:cs typeface="+mn-cs"/>
              </a:rPr>
              <a:t>: pitch</a:t>
            </a:r>
            <a:endParaRPr kumimoji="0" lang="en-ES" sz="12000" b="1" i="0" u="none" strike="noStrike" kern="1200" cap="none" spc="0" normalizeH="0" baseline="0" noProof="0" dirty="0">
              <a:ln w="12700">
                <a:solidFill>
                  <a:prstClr val="white"/>
                </a:solidFill>
              </a:ln>
              <a:noFill/>
              <a:effectLst/>
              <a:uLnTx/>
              <a:uFillTx/>
              <a:latin typeface="Bebas Neue Bold" panose="020B0606020202050201" pitchFamily="34" charset="77"/>
              <a:ea typeface="+mn-ea"/>
              <a:cs typeface="+mn-cs"/>
            </a:endParaRPr>
          </a:p>
        </p:txBody>
      </p:sp>
      <p:sp>
        <p:nvSpPr>
          <p:cNvPr id="9" name="Rectangle 8">
            <a:extLst>
              <a:ext uri="{FF2B5EF4-FFF2-40B4-BE49-F238E27FC236}">
                <a16:creationId xmlns:a16="http://schemas.microsoft.com/office/drawing/2014/main" id="{EC40839D-7299-A14C-A38F-80358781E659}"/>
              </a:ext>
            </a:extLst>
          </p:cNvPr>
          <p:cNvSpPr/>
          <p:nvPr/>
        </p:nvSpPr>
        <p:spPr>
          <a:xfrm>
            <a:off x="1001795" y="3253225"/>
            <a:ext cx="10100066" cy="1938992"/>
          </a:xfrm>
          <a:prstGeom prst="rect">
            <a:avLst/>
          </a:prstGeom>
          <a:ln w="15875">
            <a:no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0" b="1" i="0" u="none" strike="noStrike" kern="1200" cap="none" spc="0" normalizeH="0" baseline="0" noProof="0" dirty="0" err="1">
                <a:ln w="12700">
                  <a:solidFill>
                    <a:prstClr val="white"/>
                  </a:solidFill>
                </a:ln>
                <a:noFill/>
                <a:effectLst/>
                <a:uLnTx/>
                <a:uFillTx/>
                <a:latin typeface="Bebas Neue Bold" panose="020B0606020202050201" pitchFamily="34" charset="77"/>
                <a:ea typeface="+mn-ea"/>
                <a:cs typeface="+mn-cs"/>
              </a:rPr>
              <a:t>Masterclass</a:t>
            </a:r>
            <a:r>
              <a:rPr kumimoji="0" lang="es-ES" sz="12000" b="1" i="0" u="none" strike="noStrike" kern="1200" cap="none" spc="0" normalizeH="0" baseline="0" noProof="0" dirty="0">
                <a:ln w="12700">
                  <a:solidFill>
                    <a:prstClr val="white"/>
                  </a:solidFill>
                </a:ln>
                <a:noFill/>
                <a:effectLst/>
                <a:uLnTx/>
                <a:uFillTx/>
                <a:latin typeface="Bebas Neue Bold" panose="020B0606020202050201" pitchFamily="34" charset="77"/>
                <a:ea typeface="+mn-ea"/>
                <a:cs typeface="+mn-cs"/>
              </a:rPr>
              <a:t>: pitch</a:t>
            </a:r>
            <a:endParaRPr kumimoji="0" lang="en-ES" sz="12000" b="1" i="0" u="none" strike="noStrike" kern="1200" cap="none" spc="0" normalizeH="0" baseline="0" noProof="0" dirty="0">
              <a:ln w="12700">
                <a:solidFill>
                  <a:prstClr val="white"/>
                </a:solidFill>
              </a:ln>
              <a:noFill/>
              <a:effectLst/>
              <a:uLnTx/>
              <a:uFillTx/>
              <a:latin typeface="Bebas Neue Bold" panose="020B0606020202050201" pitchFamily="34" charset="77"/>
              <a:ea typeface="+mn-ea"/>
              <a:cs typeface="+mn-cs"/>
            </a:endParaRPr>
          </a:p>
        </p:txBody>
      </p:sp>
      <p:sp>
        <p:nvSpPr>
          <p:cNvPr id="11" name="Rectangle 10">
            <a:extLst>
              <a:ext uri="{FF2B5EF4-FFF2-40B4-BE49-F238E27FC236}">
                <a16:creationId xmlns:a16="http://schemas.microsoft.com/office/drawing/2014/main" id="{A0E7BCA2-AC32-D34C-81D5-7A9BB2C6F7FB}"/>
              </a:ext>
            </a:extLst>
          </p:cNvPr>
          <p:cNvSpPr/>
          <p:nvPr/>
        </p:nvSpPr>
        <p:spPr>
          <a:xfrm>
            <a:off x="1000997" y="2638073"/>
            <a:ext cx="10100066" cy="1938992"/>
          </a:xfrm>
          <a:prstGeom prst="rect">
            <a:avLst/>
          </a:prstGeom>
          <a:effectLst/>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0" b="1" i="0" u="none" strike="noStrike" kern="1200" cap="none" spc="0" normalizeH="0" baseline="0" noProof="0" dirty="0" err="1">
                <a:ln w="12700">
                  <a:solidFill>
                    <a:prstClr val="white"/>
                  </a:solidFill>
                </a:ln>
                <a:solidFill>
                  <a:prstClr val="white"/>
                </a:solidFill>
                <a:effectLst>
                  <a:outerShdw blurRad="401038" sx="122924" sy="122924" algn="ctr" rotWithShape="0">
                    <a:prstClr val="black"/>
                  </a:outerShdw>
                </a:effectLst>
                <a:uLnTx/>
                <a:uFillTx/>
                <a:latin typeface="Bebas Neue Bold" panose="020B0606020202050201" pitchFamily="34" charset="77"/>
                <a:ea typeface="+mn-ea"/>
                <a:cs typeface="+mn-cs"/>
              </a:rPr>
              <a:t>Masterclass</a:t>
            </a:r>
            <a:r>
              <a:rPr kumimoji="0" lang="es-ES" sz="12000" b="1" i="0" u="none" strike="noStrike" kern="1200" cap="none" spc="0" normalizeH="0" baseline="0" noProof="0" dirty="0">
                <a:ln w="12700">
                  <a:solidFill>
                    <a:prstClr val="white"/>
                  </a:solidFill>
                </a:ln>
                <a:solidFill>
                  <a:prstClr val="white"/>
                </a:solidFill>
                <a:effectLst>
                  <a:outerShdw blurRad="401038" sx="122924" sy="122924" algn="ctr" rotWithShape="0">
                    <a:prstClr val="black"/>
                  </a:outerShdw>
                </a:effectLst>
                <a:uLnTx/>
                <a:uFillTx/>
                <a:latin typeface="Bebas Neue Bold" panose="020B0606020202050201" pitchFamily="34" charset="77"/>
                <a:ea typeface="+mn-ea"/>
                <a:cs typeface="+mn-cs"/>
              </a:rPr>
              <a:t>: pitch</a:t>
            </a:r>
            <a:endParaRPr kumimoji="0" lang="en-ES" sz="12000" b="1" i="0" u="none" strike="noStrike" kern="1200" cap="none" spc="0" normalizeH="0" baseline="0" noProof="0" dirty="0">
              <a:ln w="12700">
                <a:solidFill>
                  <a:prstClr val="white"/>
                </a:solidFill>
              </a:ln>
              <a:solidFill>
                <a:prstClr val="white"/>
              </a:solidFill>
              <a:effectLst>
                <a:outerShdw blurRad="401038" sx="122924" sy="122924" algn="ctr" rotWithShape="0">
                  <a:prstClr val="black"/>
                </a:outerShdw>
              </a:effectLst>
              <a:uLnTx/>
              <a:uFillTx/>
              <a:latin typeface="Bebas Neue Bold" panose="020B0606020202050201" pitchFamily="34" charset="77"/>
              <a:ea typeface="+mn-ea"/>
              <a:cs typeface="+mn-cs"/>
            </a:endParaRPr>
          </a:p>
        </p:txBody>
      </p:sp>
    </p:spTree>
    <p:extLst>
      <p:ext uri="{BB962C8B-B14F-4D97-AF65-F5344CB8AC3E}">
        <p14:creationId xmlns:p14="http://schemas.microsoft.com/office/powerpoint/2010/main" val="1266140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Marcador de texto 2">
            <a:extLst>
              <a:ext uri="{FF2B5EF4-FFF2-40B4-BE49-F238E27FC236}">
                <a16:creationId xmlns:a16="http://schemas.microsoft.com/office/drawing/2014/main" id="{CF9D1172-6598-F341-AA5D-D384CDC4A3F0}"/>
              </a:ext>
            </a:extLst>
          </p:cNvPr>
          <p:cNvSpPr txBox="1">
            <a:spLocks/>
          </p:cNvSpPr>
          <p:nvPr/>
        </p:nvSpPr>
        <p:spPr>
          <a:xfrm>
            <a:off x="611429" y="1557807"/>
            <a:ext cx="5489688" cy="4912914"/>
          </a:xfrm>
          <a:prstGeom prst="rect">
            <a:avLst/>
          </a:prstGeom>
        </p:spPr>
        <p:txBody>
          <a:bodyPr vert="horz" wrap="square"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gradFill>
                  <a:gsLst>
                    <a:gs pos="0">
                      <a:schemeClr val="accent1"/>
                    </a:gs>
                    <a:gs pos="100000">
                      <a:schemeClr val="accent2"/>
                    </a:gs>
                  </a:gsLst>
                  <a:lin ang="0" scaled="0"/>
                </a:gradFill>
                <a:latin typeface="+mj-lt"/>
                <a:ea typeface="+mn-ea"/>
                <a:cs typeface="Calibri" panose="020F050202020403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Calibri" panose="020F0502020204030204" pitchFamily="34" charset="0"/>
              </a:defRPr>
            </a:lvl2pPr>
            <a:lvl3pPr marL="1200150" indent="-28575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57350" indent="-2857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Calibri" panose="020F050202020403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endParaRPr lang="es-ES" sz="1800">
              <a:solidFill>
                <a:schemeClr val="tx1"/>
              </a:solidFill>
            </a:endParaRPr>
          </a:p>
        </p:txBody>
      </p:sp>
      <p:sp>
        <p:nvSpPr>
          <p:cNvPr id="21" name="Rectangle 40">
            <a:extLst>
              <a:ext uri="{FF2B5EF4-FFF2-40B4-BE49-F238E27FC236}">
                <a16:creationId xmlns:a16="http://schemas.microsoft.com/office/drawing/2014/main" id="{82332155-5ED6-224B-94FF-6E54F201796A}"/>
              </a:ext>
            </a:extLst>
          </p:cNvPr>
          <p:cNvSpPr/>
          <p:nvPr/>
        </p:nvSpPr>
        <p:spPr>
          <a:xfrm>
            <a:off x="224854" y="417373"/>
            <a:ext cx="11767278" cy="14567"/>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E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41">
            <a:extLst>
              <a:ext uri="{FF2B5EF4-FFF2-40B4-BE49-F238E27FC236}">
                <a16:creationId xmlns:a16="http://schemas.microsoft.com/office/drawing/2014/main" id="{D22C9E22-4135-D643-A1CD-82E28DA21FAE}"/>
              </a:ext>
            </a:extLst>
          </p:cNvPr>
          <p:cNvSpPr/>
          <p:nvPr/>
        </p:nvSpPr>
        <p:spPr>
          <a:xfrm>
            <a:off x="224854" y="6476011"/>
            <a:ext cx="11767278" cy="14567"/>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E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Rectángulo 1">
            <a:extLst>
              <a:ext uri="{FF2B5EF4-FFF2-40B4-BE49-F238E27FC236}">
                <a16:creationId xmlns:a16="http://schemas.microsoft.com/office/drawing/2014/main" id="{55DD0A54-2F5C-3612-A2CC-3F1B54181AAE}"/>
              </a:ext>
            </a:extLst>
          </p:cNvPr>
          <p:cNvSpPr/>
          <p:nvPr/>
        </p:nvSpPr>
        <p:spPr>
          <a:xfrm>
            <a:off x="1084991" y="2921168"/>
            <a:ext cx="4540250" cy="3139321"/>
          </a:xfrm>
          <a:prstGeom prst="rect">
            <a:avLst/>
          </a:prstGeom>
        </p:spPr>
        <p:txBody>
          <a:bodyPr wrap="square" lIns="91440" tIns="45720" rIns="91440" bIns="45720" anchor="t">
            <a:spAutoFit/>
          </a:bodyPr>
          <a:lstStyle/>
          <a:p>
            <a:pPr fontAlgn="base"/>
            <a:r>
              <a:rPr lang="ca-ES" sz="2200" b="1" dirty="0">
                <a:solidFill>
                  <a:srgbClr val="000000"/>
                </a:solidFill>
                <a:latin typeface="Montserrat"/>
              </a:rPr>
              <a:t>Alguns problemes: ​</a:t>
            </a:r>
          </a:p>
          <a:p>
            <a:pPr fontAlgn="base"/>
            <a:endParaRPr lang="ca-ES" sz="2200" dirty="0">
              <a:solidFill>
                <a:srgbClr val="000000"/>
              </a:solidFill>
              <a:latin typeface="Segoe UI" panose="020B0502040204020203" pitchFamily="34" charset="0"/>
            </a:endParaRPr>
          </a:p>
          <a:p>
            <a:pPr marL="285750" indent="-285750" fontAlgn="base">
              <a:buFont typeface="Arial" panose="020B0604020202020204" pitchFamily="34" charset="0"/>
              <a:buChar char="•"/>
            </a:pPr>
            <a:r>
              <a:rPr lang="ca-ES" sz="2200" dirty="0">
                <a:solidFill>
                  <a:srgbClr val="000000"/>
                </a:solidFill>
                <a:latin typeface="Montserrat" pitchFamily="2" charset="77"/>
              </a:rPr>
              <a:t>Soroll</a:t>
            </a:r>
          </a:p>
          <a:p>
            <a:pPr marL="285750" indent="-285750" fontAlgn="base">
              <a:buFont typeface="Arial" panose="020B0604020202020204" pitchFamily="34" charset="0"/>
              <a:buChar char="•"/>
            </a:pPr>
            <a:r>
              <a:rPr lang="ca-ES" sz="2200" dirty="0">
                <a:solidFill>
                  <a:srgbClr val="000000"/>
                </a:solidFill>
                <a:latin typeface="Montserrat" pitchFamily="2" charset="77"/>
              </a:rPr>
              <a:t>Filtres </a:t>
            </a:r>
            <a:r>
              <a:rPr lang="ca-ES" sz="2200" dirty="0" err="1">
                <a:solidFill>
                  <a:srgbClr val="000000"/>
                </a:solidFill>
                <a:latin typeface="Montserrat" pitchFamily="2" charset="77"/>
              </a:rPr>
              <a:t>perceptuals</a:t>
            </a:r>
            <a:endParaRPr lang="ca-ES" sz="2200" dirty="0">
              <a:solidFill>
                <a:srgbClr val="000000"/>
              </a:solidFill>
              <a:latin typeface="Montserrat" pitchFamily="2" charset="77"/>
            </a:endParaRPr>
          </a:p>
          <a:p>
            <a:pPr marL="285750" indent="-285750" fontAlgn="base">
              <a:buFont typeface="Arial" panose="020B0604020202020204" pitchFamily="34" charset="0"/>
              <a:buChar char="•"/>
            </a:pPr>
            <a:r>
              <a:rPr lang="ca-ES" sz="2200" dirty="0">
                <a:solidFill>
                  <a:srgbClr val="000000"/>
                </a:solidFill>
                <a:latin typeface="Montserrat" pitchFamily="2" charset="77"/>
              </a:rPr>
              <a:t>No conèixer el teu receptor</a:t>
            </a:r>
          </a:p>
          <a:p>
            <a:pPr marL="285750" indent="-285750" fontAlgn="base">
              <a:buFont typeface="Arial" panose="020B0604020202020204" pitchFamily="34" charset="0"/>
              <a:buChar char="•"/>
            </a:pPr>
            <a:r>
              <a:rPr lang="ca-ES" sz="2200" dirty="0">
                <a:solidFill>
                  <a:srgbClr val="000000"/>
                </a:solidFill>
                <a:latin typeface="Montserrat" pitchFamily="2" charset="77"/>
              </a:rPr>
              <a:t>Manca d'informació o context</a:t>
            </a:r>
          </a:p>
          <a:p>
            <a:pPr marL="342900" indent="-342900" fontAlgn="base">
              <a:buFont typeface="Wingdings" pitchFamily="2" charset="2"/>
              <a:buChar char="Ø"/>
            </a:pPr>
            <a:r>
              <a:rPr lang="ca-ES" sz="2200" dirty="0">
                <a:solidFill>
                  <a:srgbClr val="000000"/>
                </a:solidFill>
                <a:latin typeface="Montserrat" pitchFamily="2" charset="77"/>
              </a:rPr>
              <a:t>Distorsió del missatge</a:t>
            </a:r>
          </a:p>
          <a:p>
            <a:pPr marL="285750" indent="-285750" fontAlgn="base">
              <a:buFont typeface="Arial" panose="020B0604020202020204" pitchFamily="34" charset="0"/>
              <a:buChar char="•"/>
            </a:pPr>
            <a:endParaRPr lang="ca-ES" sz="2200" dirty="0">
              <a:solidFill>
                <a:srgbClr val="000000"/>
              </a:solidFill>
              <a:latin typeface="Arial" panose="020B0604020202020204" pitchFamily="34" charset="0"/>
            </a:endParaRPr>
          </a:p>
        </p:txBody>
      </p:sp>
      <p:sp>
        <p:nvSpPr>
          <p:cNvPr id="3" name="Rectángulo 2">
            <a:extLst>
              <a:ext uri="{FF2B5EF4-FFF2-40B4-BE49-F238E27FC236}">
                <a16:creationId xmlns:a16="http://schemas.microsoft.com/office/drawing/2014/main" id="{82D0FD4C-CCDC-119E-78FD-5885B2FF9D4A}"/>
              </a:ext>
            </a:extLst>
          </p:cNvPr>
          <p:cNvSpPr/>
          <p:nvPr/>
        </p:nvSpPr>
        <p:spPr>
          <a:xfrm>
            <a:off x="6574679" y="2921168"/>
            <a:ext cx="6096000" cy="3570208"/>
          </a:xfrm>
          <a:prstGeom prst="rect">
            <a:avLst/>
          </a:prstGeom>
        </p:spPr>
        <p:txBody>
          <a:bodyPr lIns="91440" tIns="45720" rIns="91440" bIns="45720" anchor="t">
            <a:spAutoFit/>
          </a:bodyPr>
          <a:lstStyle/>
          <a:p>
            <a:pPr fontAlgn="base"/>
            <a:r>
              <a:rPr lang="ca-ES" sz="2200" b="1" dirty="0">
                <a:solidFill>
                  <a:srgbClr val="000000"/>
                </a:solidFill>
                <a:latin typeface="Montserrat" pitchFamily="2" charset="77"/>
              </a:rPr>
              <a:t>Algunes solucions:</a:t>
            </a:r>
          </a:p>
          <a:p>
            <a:pPr fontAlgn="base"/>
            <a:endParaRPr lang="ca-ES" sz="2200" b="1" dirty="0">
              <a:solidFill>
                <a:srgbClr val="000000"/>
              </a:solidFill>
              <a:latin typeface="Montserrat" pitchFamily="2" charset="77"/>
            </a:endParaRPr>
          </a:p>
          <a:p>
            <a:pPr marL="342900" indent="-342900" fontAlgn="base">
              <a:buFont typeface="Arial" panose="020B0604020202020204" pitchFamily="34" charset="0"/>
              <a:buChar char="•"/>
            </a:pPr>
            <a:r>
              <a:rPr lang="ca-ES" sz="2200" dirty="0">
                <a:solidFill>
                  <a:srgbClr val="000000"/>
                </a:solidFill>
                <a:latin typeface="Montserrat" pitchFamily="2" charset="77"/>
              </a:rPr>
              <a:t>Claredat en el missatge</a:t>
            </a:r>
          </a:p>
          <a:p>
            <a:pPr marL="342900" indent="-342900" fontAlgn="base">
              <a:buFont typeface="Arial" panose="020B0604020202020204" pitchFamily="34" charset="0"/>
              <a:buChar char="•"/>
            </a:pPr>
            <a:r>
              <a:rPr lang="ca-ES" sz="2200" dirty="0">
                <a:solidFill>
                  <a:srgbClr val="000000"/>
                </a:solidFill>
                <a:latin typeface="Montserrat" pitchFamily="2" charset="77"/>
              </a:rPr>
              <a:t>Adaptabilitat al públic</a:t>
            </a:r>
          </a:p>
          <a:p>
            <a:pPr marL="342900" indent="-342900" fontAlgn="base">
              <a:buFont typeface="Arial" panose="020B0604020202020204" pitchFamily="34" charset="0"/>
              <a:buChar char="•"/>
            </a:pPr>
            <a:r>
              <a:rPr lang="ca-ES" sz="2200" dirty="0">
                <a:solidFill>
                  <a:srgbClr val="000000"/>
                </a:solidFill>
                <a:latin typeface="Montserrat" pitchFamily="2" charset="77"/>
              </a:rPr>
              <a:t>Ús adequat del llenguatge</a:t>
            </a:r>
          </a:p>
          <a:p>
            <a:pPr marL="342900" indent="-342900" fontAlgn="base">
              <a:buFont typeface="Arial" panose="020B0604020202020204" pitchFamily="34" charset="0"/>
              <a:buChar char="•"/>
            </a:pPr>
            <a:r>
              <a:rPr lang="ca-ES" sz="2200" dirty="0">
                <a:solidFill>
                  <a:srgbClr val="000000"/>
                </a:solidFill>
                <a:latin typeface="Montserrat" pitchFamily="2" charset="77"/>
              </a:rPr>
              <a:t>Escolta activa</a:t>
            </a:r>
          </a:p>
          <a:p>
            <a:pPr marL="342900" indent="-342900" fontAlgn="base">
              <a:buFont typeface="Arial" panose="020B0604020202020204" pitchFamily="34" charset="0"/>
              <a:buChar char="•"/>
            </a:pPr>
            <a:r>
              <a:rPr lang="ca-ES" sz="2200" dirty="0">
                <a:solidFill>
                  <a:srgbClr val="000000"/>
                </a:solidFill>
                <a:latin typeface="Montserrat" pitchFamily="2" charset="77"/>
              </a:rPr>
              <a:t>Empatia ​</a:t>
            </a:r>
          </a:p>
          <a:p>
            <a:pPr fontAlgn="base"/>
            <a:endParaRPr lang="ca-ES" sz="2200" dirty="0">
              <a:solidFill>
                <a:srgbClr val="000000"/>
              </a:solidFill>
              <a:latin typeface="Segoe UI" panose="020B0502040204020203" pitchFamily="34" charset="0"/>
            </a:endParaRPr>
          </a:p>
          <a:p>
            <a:pPr marL="285750" indent="-285750" fontAlgn="base">
              <a:buFont typeface="Arial" panose="020B0604020202020204" pitchFamily="34" charset="0"/>
              <a:buChar char="•"/>
            </a:pPr>
            <a:endParaRPr lang="ca-ES" sz="2200" dirty="0">
              <a:solidFill>
                <a:srgbClr val="000000"/>
              </a:solidFill>
              <a:latin typeface="Montserrat"/>
            </a:endParaRPr>
          </a:p>
          <a:p>
            <a:pPr marL="285750" indent="-285750">
              <a:buFont typeface="Arial" panose="020B0604020202020204" pitchFamily="34" charset="0"/>
              <a:buChar char="•"/>
            </a:pPr>
            <a:endParaRPr lang="ca-ES" sz="1400" dirty="0">
              <a:solidFill>
                <a:srgbClr val="000000"/>
              </a:solidFill>
              <a:latin typeface="Montserrat"/>
            </a:endParaRPr>
          </a:p>
          <a:p>
            <a:pPr marL="285750" indent="-285750" fontAlgn="base">
              <a:buFont typeface="Arial" panose="020B0604020202020204" pitchFamily="34" charset="0"/>
              <a:buChar char="•"/>
            </a:pPr>
            <a:endParaRPr lang="ca-ES" sz="1400" dirty="0">
              <a:solidFill>
                <a:srgbClr val="000000"/>
              </a:solidFill>
              <a:latin typeface="Montserrat"/>
            </a:endParaRPr>
          </a:p>
        </p:txBody>
      </p:sp>
      <p:sp>
        <p:nvSpPr>
          <p:cNvPr id="10"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11" name="CuadroTexto 10">
            <a:extLst>
              <a:ext uri="{FF2B5EF4-FFF2-40B4-BE49-F238E27FC236}">
                <a16:creationId xmlns:a16="http://schemas.microsoft.com/office/drawing/2014/main" id="{61114FBE-B994-4877-05FE-9637B86BA8FA}"/>
              </a:ext>
            </a:extLst>
          </p:cNvPr>
          <p:cNvSpPr txBox="1"/>
          <p:nvPr/>
        </p:nvSpPr>
        <p:spPr>
          <a:xfrm>
            <a:off x="1089307" y="976835"/>
            <a:ext cx="6356521" cy="1866484"/>
          </a:xfrm>
          <a:prstGeom prst="rect">
            <a:avLst/>
          </a:prstGeom>
        </p:spPr>
        <p:txBody>
          <a:bodyPr vert="horz" wrap="square" lIns="0" tIns="0" rIns="0" bIns="0" rtlCol="0">
            <a:noAutofit/>
          </a:bodyPr>
          <a:lstStyle/>
          <a:p>
            <a:pPr algn="l">
              <a:lnSpc>
                <a:spcPct val="150000"/>
              </a:lnSpc>
            </a:pPr>
            <a:r>
              <a:rPr lang="ca-ES" sz="4000" b="1" dirty="0">
                <a:latin typeface="Bebas Neue Regular" panose="020B0606020202050201" pitchFamily="34" charset="77"/>
              </a:rPr>
              <a:t>Barreres de la comunicació</a:t>
            </a:r>
          </a:p>
        </p:txBody>
      </p:sp>
    </p:spTree>
    <p:extLst>
      <p:ext uri="{BB962C8B-B14F-4D97-AF65-F5344CB8AC3E}">
        <p14:creationId xmlns:p14="http://schemas.microsoft.com/office/powerpoint/2010/main" val="203817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nrJzXM7a6o"/>
          <p:cNvPicPr>
            <a:picLocks noRot="1" noChangeAspect="1"/>
          </p:cNvPicPr>
          <p:nvPr>
            <a:videoFile r:link="rId1"/>
          </p:nvPr>
        </p:nvPicPr>
        <p:blipFill>
          <a:blip r:embed="rId4"/>
          <a:stretch>
            <a:fillRect/>
          </a:stretch>
        </p:blipFill>
        <p:spPr>
          <a:xfrm>
            <a:off x="1989540" y="1119116"/>
            <a:ext cx="7667009" cy="4312693"/>
          </a:xfrm>
          <a:prstGeom prst="rect">
            <a:avLst/>
          </a:prstGeom>
        </p:spPr>
      </p:pic>
      <p:sp>
        <p:nvSpPr>
          <p:cNvPr id="3" name="Rectangle 40">
            <a:extLst>
              <a:ext uri="{FF2B5EF4-FFF2-40B4-BE49-F238E27FC236}">
                <a16:creationId xmlns:a16="http://schemas.microsoft.com/office/drawing/2014/main" id="{BFF96FDB-18D8-7544-82E7-0C517EA008E6}"/>
              </a:ext>
            </a:extLst>
          </p:cNvPr>
          <p:cNvSpPr/>
          <p:nvPr/>
        </p:nvSpPr>
        <p:spPr>
          <a:xfrm>
            <a:off x="224854" y="417373"/>
            <a:ext cx="11767278" cy="14567"/>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E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Rectangle 41">
            <a:extLst>
              <a:ext uri="{FF2B5EF4-FFF2-40B4-BE49-F238E27FC236}">
                <a16:creationId xmlns:a16="http://schemas.microsoft.com/office/drawing/2014/main" id="{C53612B1-EE57-F541-8D0A-5387D4543ECE}"/>
              </a:ext>
            </a:extLst>
          </p:cNvPr>
          <p:cNvSpPr/>
          <p:nvPr/>
        </p:nvSpPr>
        <p:spPr>
          <a:xfrm>
            <a:off x="224854" y="6476011"/>
            <a:ext cx="11767278" cy="14567"/>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E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6" name="CuadroTexto 5">
            <a:extLst>
              <a:ext uri="{FF2B5EF4-FFF2-40B4-BE49-F238E27FC236}">
                <a16:creationId xmlns:a16="http://schemas.microsoft.com/office/drawing/2014/main" id="{2E7C0732-1E8E-B80C-18CC-B6015AE869C1}"/>
              </a:ext>
            </a:extLst>
          </p:cNvPr>
          <p:cNvSpPr txBox="1"/>
          <p:nvPr/>
        </p:nvSpPr>
        <p:spPr>
          <a:xfrm>
            <a:off x="1989540" y="5652873"/>
            <a:ext cx="78442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latin typeface="Montserrat" pitchFamily="2" charset="77"/>
              </a:rPr>
              <a:t>Steve Jobs </a:t>
            </a:r>
            <a:r>
              <a:rPr lang="es-ES" baseline="0" dirty="0" err="1">
                <a:latin typeface="Montserrat" pitchFamily="2" charset="77"/>
              </a:rPr>
              <a:t>ens</a:t>
            </a:r>
            <a:r>
              <a:rPr lang="es-ES" baseline="0" dirty="0">
                <a:latin typeface="Montserrat" pitchFamily="2" charset="77"/>
              </a:rPr>
              <a:t> va </a:t>
            </a:r>
            <a:r>
              <a:rPr lang="es-ES" baseline="0" dirty="0" err="1">
                <a:latin typeface="Montserrat" pitchFamily="2" charset="77"/>
              </a:rPr>
              <a:t>ensenyar</a:t>
            </a:r>
            <a:r>
              <a:rPr lang="es-ES" baseline="0" dirty="0">
                <a:latin typeface="Montserrat" pitchFamily="2" charset="77"/>
              </a:rPr>
              <a:t> que </a:t>
            </a:r>
            <a:r>
              <a:rPr lang="es-ES" baseline="0" dirty="0" err="1">
                <a:latin typeface="Montserrat" pitchFamily="2" charset="77"/>
              </a:rPr>
              <a:t>comunicant</a:t>
            </a:r>
            <a:r>
              <a:rPr lang="es-ES" baseline="0" dirty="0">
                <a:latin typeface="Montserrat" pitchFamily="2" charset="77"/>
              </a:rPr>
              <a:t> de forma clara, </a:t>
            </a:r>
            <a:r>
              <a:rPr lang="es-ES" baseline="0" dirty="0" err="1">
                <a:latin typeface="Montserrat" pitchFamily="2" charset="77"/>
              </a:rPr>
              <a:t>senzilla</a:t>
            </a:r>
            <a:r>
              <a:rPr lang="es-ES" baseline="0" dirty="0">
                <a:latin typeface="Montserrat" pitchFamily="2" charset="77"/>
              </a:rPr>
              <a:t> i emocional, es </a:t>
            </a:r>
            <a:r>
              <a:rPr lang="es-ES" baseline="0" dirty="0" err="1">
                <a:latin typeface="Montserrat" pitchFamily="2" charset="77"/>
              </a:rPr>
              <a:t>pot</a:t>
            </a:r>
            <a:r>
              <a:rPr lang="es-ES" baseline="0" dirty="0">
                <a:latin typeface="Montserrat" pitchFamily="2" charset="77"/>
              </a:rPr>
              <a:t> enamorar </a:t>
            </a:r>
            <a:r>
              <a:rPr lang="es-ES" baseline="0" dirty="0" err="1">
                <a:latin typeface="Montserrat" pitchFamily="2" charset="77"/>
              </a:rPr>
              <a:t>l’audiencia</a:t>
            </a:r>
            <a:r>
              <a:rPr lang="es-ES" baseline="0" dirty="0">
                <a:latin typeface="Montserrat" pitchFamily="2" charset="77"/>
              </a:rPr>
              <a:t>.</a:t>
            </a:r>
            <a:endParaRPr lang="es-ES" dirty="0">
              <a:latin typeface="Montserrat" pitchFamily="2" charset="77"/>
            </a:endParaRPr>
          </a:p>
        </p:txBody>
      </p:sp>
    </p:spTree>
    <p:extLst>
      <p:ext uri="{BB962C8B-B14F-4D97-AF65-F5344CB8AC3E}">
        <p14:creationId xmlns:p14="http://schemas.microsoft.com/office/powerpoint/2010/main" val="281579058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13" name="Titre 4">
            <a:extLst>
              <a:ext uri="{FF2B5EF4-FFF2-40B4-BE49-F238E27FC236}">
                <a16:creationId xmlns:a16="http://schemas.microsoft.com/office/drawing/2014/main" id="{420238FA-EB69-3042-9928-5E0474CA602D}"/>
              </a:ext>
            </a:extLst>
          </p:cNvPr>
          <p:cNvSpPr>
            <a:spLocks noGrp="1"/>
          </p:cNvSpPr>
          <p:nvPr>
            <p:ph type="title"/>
          </p:nvPr>
        </p:nvSpPr>
        <p:spPr>
          <a:xfrm>
            <a:off x="5663821" y="1695475"/>
            <a:ext cx="5651252" cy="3020983"/>
          </a:xfrm>
        </p:spPr>
        <p:txBody>
          <a:bodyPr/>
          <a:lstStyle/>
          <a:p>
            <a:pPr algn="r">
              <a:lnSpc>
                <a:spcPct val="114000"/>
              </a:lnSpc>
            </a:pPr>
            <a:r>
              <a:rPr lang="ca-ES" b="1" dirty="0">
                <a:solidFill>
                  <a:schemeClr val="tx1"/>
                </a:solidFill>
                <a:latin typeface="Bebas Neue Bold" panose="020B0606020202050201" charset="0"/>
              </a:rPr>
              <a:t>Un pitch és una </a:t>
            </a:r>
            <a:r>
              <a:rPr lang="ca-ES" b="1" dirty="0">
                <a:solidFill>
                  <a:srgbClr val="C00000"/>
                </a:solidFill>
                <a:latin typeface="Bebas Neue Bold" panose="020B0606020202050201" charset="0"/>
              </a:rPr>
              <a:t>presentació</a:t>
            </a:r>
            <a:r>
              <a:rPr lang="ca-ES" b="1" dirty="0">
                <a:solidFill>
                  <a:schemeClr val="tx1"/>
                </a:solidFill>
                <a:latin typeface="Bebas Neue Bold" panose="020B0606020202050201" charset="0"/>
              </a:rPr>
              <a:t> en la que una persona  explica la </a:t>
            </a:r>
            <a:r>
              <a:rPr lang="ca-ES" b="1" dirty="0">
                <a:solidFill>
                  <a:srgbClr val="C00000"/>
                </a:solidFill>
                <a:latin typeface="Bebas Neue Bold" panose="020B0606020202050201" charset="0"/>
              </a:rPr>
              <a:t>naturalesa</a:t>
            </a:r>
            <a:r>
              <a:rPr lang="ca-ES" b="1" dirty="0">
                <a:solidFill>
                  <a:schemeClr val="tx1"/>
                </a:solidFill>
                <a:latin typeface="Bebas Neue Bold" panose="020B0606020202050201" charset="0"/>
              </a:rPr>
              <a:t> i els </a:t>
            </a:r>
            <a:r>
              <a:rPr lang="ca-ES" b="1" dirty="0">
                <a:solidFill>
                  <a:srgbClr val="C00000"/>
                </a:solidFill>
                <a:latin typeface="Bebas Neue Bold" panose="020B0606020202050201" charset="0"/>
              </a:rPr>
              <a:t>beneficis</a:t>
            </a:r>
            <a:r>
              <a:rPr lang="ca-ES" b="1" dirty="0">
                <a:solidFill>
                  <a:schemeClr val="tx1"/>
                </a:solidFill>
                <a:latin typeface="Bebas Neue Bold" panose="020B0606020202050201" charset="0"/>
              </a:rPr>
              <a:t> del seu negoci, de la forma més </a:t>
            </a:r>
            <a:r>
              <a:rPr lang="ca-ES" b="1" dirty="0">
                <a:solidFill>
                  <a:srgbClr val="C00000"/>
                </a:solidFill>
                <a:latin typeface="Bebas Neue Bold" panose="020B0606020202050201" charset="0"/>
              </a:rPr>
              <a:t>clara i eficaç </a:t>
            </a:r>
            <a:r>
              <a:rPr lang="ca-ES" b="1" dirty="0">
                <a:solidFill>
                  <a:schemeClr val="tx1"/>
                </a:solidFill>
                <a:latin typeface="Bebas Neue Bold" panose="020B0606020202050201" charset="0"/>
              </a:rPr>
              <a:t>possible</a:t>
            </a:r>
            <a:r>
              <a:rPr lang="ca-ES" b="1" dirty="0">
                <a:solidFill>
                  <a:schemeClr val="tx1"/>
                </a:solidFill>
                <a:latin typeface="Montserrat" panose="020B0604020202020204" charset="0"/>
              </a:rPr>
              <a:t>. </a:t>
            </a:r>
          </a:p>
        </p:txBody>
      </p:sp>
      <p:sp>
        <p:nvSpPr>
          <p:cNvPr id="18" name="ZoneTexte 17">
            <a:extLst>
              <a:ext uri="{FF2B5EF4-FFF2-40B4-BE49-F238E27FC236}">
                <a16:creationId xmlns:a16="http://schemas.microsoft.com/office/drawing/2014/main" id="{67215780-8B42-0E42-9803-2D0A1CF6FA78}"/>
              </a:ext>
            </a:extLst>
          </p:cNvPr>
          <p:cNvSpPr txBox="1"/>
          <p:nvPr/>
        </p:nvSpPr>
        <p:spPr>
          <a:xfrm>
            <a:off x="7967851" y="6564329"/>
            <a:ext cx="0" cy="0"/>
          </a:xfrm>
          <a:prstGeom prst="rect">
            <a:avLst/>
          </a:prstGeom>
        </p:spPr>
        <p:txBody>
          <a:bodyPr vert="horz" wrap="none" lIns="0" tIns="0" rIns="0" bIns="0" rtlCol="0">
            <a:noAutofit/>
          </a:bodyPr>
          <a:lstStyle/>
          <a:p>
            <a:pPr algn="l">
              <a:lnSpc>
                <a:spcPct val="150000"/>
              </a:lnSpc>
            </a:pPr>
            <a:endParaRPr lang="en-GB" sz="1400"/>
          </a:p>
        </p:txBody>
      </p:sp>
      <p:sp>
        <p:nvSpPr>
          <p:cNvPr id="22" name="Rectangle 40">
            <a:extLst>
              <a:ext uri="{FF2B5EF4-FFF2-40B4-BE49-F238E27FC236}">
                <a16:creationId xmlns:a16="http://schemas.microsoft.com/office/drawing/2014/main" id="{BFF96FDB-18D8-7544-82E7-0C517EA008E6}"/>
              </a:ext>
            </a:extLst>
          </p:cNvPr>
          <p:cNvSpPr/>
          <p:nvPr/>
        </p:nvSpPr>
        <p:spPr>
          <a:xfrm>
            <a:off x="224854" y="417373"/>
            <a:ext cx="11767278" cy="14567"/>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E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41">
            <a:extLst>
              <a:ext uri="{FF2B5EF4-FFF2-40B4-BE49-F238E27FC236}">
                <a16:creationId xmlns:a16="http://schemas.microsoft.com/office/drawing/2014/main" id="{C53612B1-EE57-F541-8D0A-5387D4543ECE}"/>
              </a:ext>
            </a:extLst>
          </p:cNvPr>
          <p:cNvSpPr/>
          <p:nvPr/>
        </p:nvSpPr>
        <p:spPr>
          <a:xfrm>
            <a:off x="224854" y="6476011"/>
            <a:ext cx="11767278" cy="14567"/>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E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333748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5F5477CD-55AB-3A50-76FB-7C4E773431CC}"/>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47231"/>
          <a:stretch/>
        </p:blipFill>
        <p:spPr bwMode="auto">
          <a:xfrm>
            <a:off x="0" y="0"/>
            <a:ext cx="5428397"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u texte 2">
            <a:extLst>
              <a:ext uri="{FF2B5EF4-FFF2-40B4-BE49-F238E27FC236}">
                <a16:creationId xmlns:a16="http://schemas.microsoft.com/office/drawing/2014/main" id="{6A3AF761-16E2-9E42-91C1-1AAE77B3BC26}"/>
              </a:ext>
            </a:extLst>
          </p:cNvPr>
          <p:cNvSpPr txBox="1">
            <a:spLocks/>
          </p:cNvSpPr>
          <p:nvPr/>
        </p:nvSpPr>
        <p:spPr>
          <a:xfrm>
            <a:off x="7214374" y="2486616"/>
            <a:ext cx="3659227" cy="3484769"/>
          </a:xfrm>
          <a:prstGeom prst="rect">
            <a:avLst/>
          </a:prstGeom>
        </p:spPr>
        <p:txBody>
          <a:bodyPr vert="horz" wrap="square" lIns="0" tIns="0" rIns="0" bIns="0" rtlCol="0">
            <a:noAutofit/>
          </a:bodyPr>
          <a:lstStyle>
            <a:lvl1pPr indent="0">
              <a:lnSpc>
                <a:spcPct val="100000"/>
              </a:lnSpc>
              <a:spcBef>
                <a:spcPts val="1000"/>
              </a:spcBef>
              <a:buFont typeface="Arial" panose="020B0604020202020204" pitchFamily="34" charset="0"/>
              <a:buNone/>
              <a:defRPr sz="1200">
                <a:latin typeface="Montserrat" pitchFamily="2" charset="77"/>
                <a:cs typeface="Arial" panose="020B0604020202020204" pitchFamily="34" charset="0"/>
              </a:defRPr>
            </a:lvl1pPr>
            <a:lvl2pPr marL="285750" lvl="1" indent="-285750">
              <a:lnSpc>
                <a:spcPct val="100000"/>
              </a:lnSpc>
              <a:spcBef>
                <a:spcPts val="1000"/>
              </a:spcBef>
              <a:buFont typeface="Arial" panose="020B0604020202020204" pitchFamily="34" charset="0"/>
              <a:buChar char="•"/>
              <a:defRPr sz="1200">
                <a:latin typeface="Montserrat" pitchFamily="2" charset="77"/>
                <a:cs typeface="Arial" panose="020B0604020202020204" pitchFamily="34" charset="0"/>
              </a:defRPr>
            </a:lvl2pPr>
            <a:lvl3pPr indent="0">
              <a:lnSpc>
                <a:spcPct val="90000"/>
              </a:lnSpc>
              <a:spcBef>
                <a:spcPts val="500"/>
              </a:spcBef>
              <a:buFont typeface="Arial" panose="020B0604020202020204" pitchFamily="34" charset="0"/>
              <a:buNone/>
              <a:defRPr sz="1600">
                <a:latin typeface="+mj-lt"/>
                <a:cs typeface="Calibri" panose="020F0502020204030204" pitchFamily="34" charset="0"/>
              </a:defRPr>
            </a:lvl3pPr>
            <a:lvl4pPr indent="0">
              <a:lnSpc>
                <a:spcPct val="90000"/>
              </a:lnSpc>
              <a:spcBef>
                <a:spcPts val="500"/>
              </a:spcBef>
              <a:buFont typeface="Arial" panose="020B0604020202020204" pitchFamily="34" charset="0"/>
              <a:buNone/>
              <a:defRPr sz="1400">
                <a:latin typeface="+mj-lt"/>
                <a:cs typeface="Calibri" panose="020F0502020204030204" pitchFamily="34" charset="0"/>
              </a:defRPr>
            </a:lvl4pPr>
            <a:lvl5pPr indent="0">
              <a:lnSpc>
                <a:spcPct val="90000"/>
              </a:lnSpc>
              <a:spcBef>
                <a:spcPts val="500"/>
              </a:spcBef>
              <a:buFont typeface="Arial" panose="020B0604020202020204" pitchFamily="34" charset="0"/>
              <a:buNone/>
              <a:defRPr sz="1400">
                <a:latin typeface="+mj-lt"/>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fontAlgn="base"/>
            <a:endParaRPr lang="en-US" sz="1400"/>
          </a:p>
        </p:txBody>
      </p:sp>
      <p:sp>
        <p:nvSpPr>
          <p:cNvPr id="13" name="Titre 4">
            <a:extLst>
              <a:ext uri="{FF2B5EF4-FFF2-40B4-BE49-F238E27FC236}">
                <a16:creationId xmlns:a16="http://schemas.microsoft.com/office/drawing/2014/main" id="{420238FA-EB69-3042-9928-5E0474CA602D}"/>
              </a:ext>
            </a:extLst>
          </p:cNvPr>
          <p:cNvSpPr>
            <a:spLocks noGrp="1"/>
          </p:cNvSpPr>
          <p:nvPr>
            <p:ph type="title"/>
          </p:nvPr>
        </p:nvSpPr>
        <p:spPr>
          <a:xfrm>
            <a:off x="7102275" y="739095"/>
            <a:ext cx="4200278" cy="621990"/>
          </a:xfrm>
        </p:spPr>
        <p:txBody>
          <a:bodyPr/>
          <a:lstStyle/>
          <a:p>
            <a:pPr algn="r">
              <a:lnSpc>
                <a:spcPct val="70000"/>
              </a:lnSpc>
            </a:pPr>
            <a:r>
              <a:rPr lang="ca-ES" dirty="0">
                <a:solidFill>
                  <a:schemeClr val="tx1"/>
                </a:solidFill>
              </a:rPr>
              <a:t>tipologies</a:t>
            </a:r>
          </a:p>
        </p:txBody>
      </p:sp>
      <p:sp>
        <p:nvSpPr>
          <p:cNvPr id="18" name="ZoneTexte 17">
            <a:extLst>
              <a:ext uri="{FF2B5EF4-FFF2-40B4-BE49-F238E27FC236}">
                <a16:creationId xmlns:a16="http://schemas.microsoft.com/office/drawing/2014/main" id="{67215780-8B42-0E42-9803-2D0A1CF6FA78}"/>
              </a:ext>
            </a:extLst>
          </p:cNvPr>
          <p:cNvSpPr txBox="1"/>
          <p:nvPr/>
        </p:nvSpPr>
        <p:spPr>
          <a:xfrm>
            <a:off x="7967851" y="6564329"/>
            <a:ext cx="0" cy="0"/>
          </a:xfrm>
          <a:prstGeom prst="rect">
            <a:avLst/>
          </a:prstGeom>
        </p:spPr>
        <p:txBody>
          <a:bodyPr vert="horz" wrap="none" lIns="0" tIns="0" rIns="0" bIns="0" rtlCol="0">
            <a:noAutofit/>
          </a:bodyPr>
          <a:lstStyle/>
          <a:p>
            <a:pPr algn="l">
              <a:lnSpc>
                <a:spcPct val="150000"/>
              </a:lnSpc>
            </a:pPr>
            <a:endParaRPr lang="en-GB" sz="1400"/>
          </a:p>
        </p:txBody>
      </p:sp>
      <p:sp>
        <p:nvSpPr>
          <p:cNvPr id="22" name="Rectangle 40">
            <a:extLst>
              <a:ext uri="{FF2B5EF4-FFF2-40B4-BE49-F238E27FC236}">
                <a16:creationId xmlns:a16="http://schemas.microsoft.com/office/drawing/2014/main" id="{BFF96FDB-18D8-7544-82E7-0C517EA008E6}"/>
              </a:ext>
            </a:extLst>
          </p:cNvPr>
          <p:cNvSpPr/>
          <p:nvPr/>
        </p:nvSpPr>
        <p:spPr>
          <a:xfrm>
            <a:off x="224854" y="417373"/>
            <a:ext cx="11767278" cy="14567"/>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E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41">
            <a:extLst>
              <a:ext uri="{FF2B5EF4-FFF2-40B4-BE49-F238E27FC236}">
                <a16:creationId xmlns:a16="http://schemas.microsoft.com/office/drawing/2014/main" id="{C53612B1-EE57-F541-8D0A-5387D4543ECE}"/>
              </a:ext>
            </a:extLst>
          </p:cNvPr>
          <p:cNvSpPr/>
          <p:nvPr/>
        </p:nvSpPr>
        <p:spPr>
          <a:xfrm>
            <a:off x="224854" y="6476011"/>
            <a:ext cx="11767278" cy="14567"/>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E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BCDF1263-3C1A-4B9D-7E12-7547FEFA03A1}"/>
              </a:ext>
            </a:extLst>
          </p:cNvPr>
          <p:cNvSpPr txBox="1"/>
          <p:nvPr/>
        </p:nvSpPr>
        <p:spPr>
          <a:xfrm>
            <a:off x="6117976" y="1556971"/>
            <a:ext cx="5184577" cy="2259875"/>
          </a:xfrm>
          <a:prstGeom prst="rect">
            <a:avLst/>
          </a:prstGeom>
        </p:spPr>
        <p:txBody>
          <a:bodyPr vert="horz" wrap="square" lIns="0" tIns="0" rIns="0" bIns="0" rtlCol="0">
            <a:noAutofit/>
          </a:bodyPr>
          <a:lstStyle/>
          <a:p>
            <a:pPr algn="r"/>
            <a:r>
              <a:rPr lang="ca-ES" sz="1600" b="1" dirty="0" err="1">
                <a:latin typeface="Montserrat" pitchFamily="2" charset="77"/>
              </a:rPr>
              <a:t>Elevator</a:t>
            </a:r>
            <a:r>
              <a:rPr lang="ca-ES" sz="1600" b="1" dirty="0">
                <a:latin typeface="Montserrat" pitchFamily="2" charset="77"/>
              </a:rPr>
              <a:t> Pitch: </a:t>
            </a:r>
            <a:r>
              <a:rPr lang="ca-ES" sz="1600" dirty="0">
                <a:latin typeface="Montserrat" pitchFamily="2" charset="77"/>
              </a:rPr>
              <a:t>Consisteix en fer la presentació del teu negoci en el temps que triga un elevador a pujar o baixar a cert pis (30 segons a 1 minut)</a:t>
            </a:r>
          </a:p>
          <a:p>
            <a:pPr algn="r"/>
            <a:endParaRPr lang="ca-ES" sz="1600" dirty="0">
              <a:latin typeface="Montserrat" pitchFamily="2" charset="77"/>
            </a:endParaRPr>
          </a:p>
          <a:p>
            <a:pPr algn="r"/>
            <a:r>
              <a:rPr lang="ca-ES" sz="1600" b="1" dirty="0">
                <a:latin typeface="Montserrat" pitchFamily="2" charset="77"/>
              </a:rPr>
              <a:t>Pitch Comercial: </a:t>
            </a:r>
            <a:r>
              <a:rPr lang="ca-ES" sz="1600" dirty="0">
                <a:latin typeface="Montserrat" pitchFamily="2" charset="77"/>
              </a:rPr>
              <a:t>Aquest pitch es caracteritza perquè busca aconseguir generar una venda del teu producte i/o servei.</a:t>
            </a:r>
          </a:p>
          <a:p>
            <a:pPr algn="r"/>
            <a:endParaRPr lang="ca-ES" sz="1600" b="1" dirty="0">
              <a:latin typeface="Montserrat" pitchFamily="2" charset="77"/>
            </a:endParaRPr>
          </a:p>
          <a:p>
            <a:pPr algn="r"/>
            <a:r>
              <a:rPr lang="ca-ES" sz="1600" b="1" dirty="0">
                <a:latin typeface="Montserrat" pitchFamily="2" charset="77"/>
              </a:rPr>
              <a:t>Pitch per a Inversors o Pitch </a:t>
            </a:r>
            <a:r>
              <a:rPr lang="ca-ES" sz="1600" b="1" dirty="0" err="1">
                <a:latin typeface="Montserrat" pitchFamily="2" charset="77"/>
              </a:rPr>
              <a:t>Deck</a:t>
            </a:r>
            <a:r>
              <a:rPr lang="ca-ES" sz="1600" b="1" dirty="0">
                <a:latin typeface="Montserrat" pitchFamily="2" charset="77"/>
              </a:rPr>
              <a:t>: </a:t>
            </a:r>
            <a:r>
              <a:rPr lang="ca-ES" sz="1600" dirty="0">
                <a:latin typeface="Montserrat" pitchFamily="2" charset="77"/>
              </a:rPr>
              <a:t>El seu objectiu és  donar tota la informació de la companyia, per tal d'aconseguir que es concreti una inversió. Busca explicar en una presentació d’uns 10-15-20 minuts el producte i/o servei, per aconseguir que un inversor tingui interès en la nostra </a:t>
            </a:r>
            <a:r>
              <a:rPr lang="ca-ES" sz="1600" dirty="0" err="1">
                <a:latin typeface="Montserrat" pitchFamily="2" charset="77"/>
              </a:rPr>
              <a:t>start</a:t>
            </a:r>
            <a:r>
              <a:rPr lang="ca-ES" sz="1600" dirty="0">
                <a:latin typeface="Montserrat" pitchFamily="2" charset="77"/>
              </a:rPr>
              <a:t>-up.</a:t>
            </a:r>
          </a:p>
        </p:txBody>
      </p:sp>
      <p:sp>
        <p:nvSpPr>
          <p:cNvPr id="12"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239462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D08F7D0-27BB-EFFA-93C0-4C5A373F341F}"/>
              </a:ext>
            </a:extLst>
          </p:cNvPr>
          <p:cNvPicPr>
            <a:picLocks noChangeAspect="1"/>
          </p:cNvPicPr>
          <p:nvPr/>
        </p:nvPicPr>
        <p:blipFill>
          <a:blip r:embed="rId3"/>
          <a:stretch>
            <a:fillRect/>
          </a:stretch>
        </p:blipFill>
        <p:spPr>
          <a:xfrm>
            <a:off x="0" y="0"/>
            <a:ext cx="12204493" cy="6858000"/>
          </a:xfrm>
          <a:prstGeom prst="rect">
            <a:avLst/>
          </a:prstGeom>
        </p:spPr>
      </p:pic>
      <p:sp>
        <p:nvSpPr>
          <p:cNvPr id="9" name="Rectángulo 14">
            <a:extLst>
              <a:ext uri="{FF2B5EF4-FFF2-40B4-BE49-F238E27FC236}">
                <a16:creationId xmlns:a16="http://schemas.microsoft.com/office/drawing/2014/main" id="{AF6EC380-9903-1C45-90C3-99095490CD70}"/>
              </a:ext>
            </a:extLst>
          </p:cNvPr>
          <p:cNvSpPr/>
          <p:nvPr/>
        </p:nvSpPr>
        <p:spPr>
          <a:xfrm>
            <a:off x="-6247" y="-10904"/>
            <a:ext cx="12204493" cy="6858000"/>
          </a:xfrm>
          <a:prstGeom prst="rect">
            <a:avLst/>
          </a:prstGeom>
          <a:solidFill>
            <a:sysClr val="windowText" lastClr="000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effectLst/>
              <a:uLnTx/>
              <a:uFillTx/>
              <a:latin typeface="Calibri" panose="020F0502020204030204"/>
              <a:ea typeface="+mn-ea"/>
              <a:cs typeface="+mn-cs"/>
            </a:endParaRPr>
          </a:p>
        </p:txBody>
      </p:sp>
      <p:sp>
        <p:nvSpPr>
          <p:cNvPr id="8" name="Título 1">
            <a:extLst>
              <a:ext uri="{FF2B5EF4-FFF2-40B4-BE49-F238E27FC236}">
                <a16:creationId xmlns:a16="http://schemas.microsoft.com/office/drawing/2014/main" id="{9C29601D-698A-F34A-994F-D23479A7D8C0}"/>
              </a:ext>
            </a:extLst>
          </p:cNvPr>
          <p:cNvSpPr txBox="1">
            <a:spLocks/>
          </p:cNvSpPr>
          <p:nvPr/>
        </p:nvSpPr>
        <p:spPr>
          <a:xfrm>
            <a:off x="742792" y="2758047"/>
            <a:ext cx="4230585" cy="670953"/>
          </a:xfrm>
          <a:prstGeom prst="rect">
            <a:avLst/>
          </a:prstGeom>
          <a:noFill/>
        </p:spPr>
        <p:txBody>
          <a:bodyPr vert="horz" wrap="square" lIns="0" tIns="0" rIns="0" bIns="0" rtlCol="0" anchor="t">
            <a:noAutofit/>
          </a:bodyPr>
          <a:lstStyle>
            <a:lvl1pPr algn="ctr" defTabSz="914400" rtl="0" eaLnBrk="1" latinLnBrk="0" hangingPunct="1">
              <a:lnSpc>
                <a:spcPct val="90000"/>
              </a:lnSpc>
              <a:spcBef>
                <a:spcPct val="0"/>
              </a:spcBef>
              <a:buNone/>
              <a:defRPr sz="6000" kern="1200">
                <a:solidFill>
                  <a:schemeClr val="tx1"/>
                </a:solidFill>
                <a:latin typeface="Bebas Neue Bold" panose="020B0606020202050201" pitchFamily="34" charset="0"/>
                <a:ea typeface="+mj-ea"/>
                <a:cs typeface="Arial" panose="020B0604020202020204" pitchFamily="34" charset="0"/>
              </a:defRPr>
            </a:lvl1pPr>
          </a:lstStyle>
          <a:p>
            <a:pPr>
              <a:spcBef>
                <a:spcPts val="1000"/>
              </a:spcBef>
            </a:pPr>
            <a:r>
              <a:rPr lang="es-ES_tradnl" sz="5400" dirty="0">
                <a:latin typeface="Bebas Neue Bold" panose="020B0606020202050201" pitchFamily="34" charset="77"/>
                <a:ea typeface="+mn-ea"/>
                <a:cs typeface="Calibri" panose="020F0502020204030204" pitchFamily="34" charset="0"/>
              </a:rPr>
              <a:t>LOGOS</a:t>
            </a:r>
          </a:p>
        </p:txBody>
      </p:sp>
      <p:sp>
        <p:nvSpPr>
          <p:cNvPr id="12" name="Rectangle 11">
            <a:extLst>
              <a:ext uri="{FF2B5EF4-FFF2-40B4-BE49-F238E27FC236}">
                <a16:creationId xmlns:a16="http://schemas.microsoft.com/office/drawing/2014/main" id="{1D3107D4-BB30-3D43-A82C-C7552B169195}"/>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Rectangle 12">
            <a:extLst>
              <a:ext uri="{FF2B5EF4-FFF2-40B4-BE49-F238E27FC236}">
                <a16:creationId xmlns:a16="http://schemas.microsoft.com/office/drawing/2014/main" id="{6333CA80-481F-2B4C-BACF-2045494EF91E}"/>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4"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15" name="Título 1">
            <a:extLst>
              <a:ext uri="{FF2B5EF4-FFF2-40B4-BE49-F238E27FC236}">
                <a16:creationId xmlns:a16="http://schemas.microsoft.com/office/drawing/2014/main" id="{9C29601D-698A-F34A-994F-D23479A7D8C0}"/>
              </a:ext>
            </a:extLst>
          </p:cNvPr>
          <p:cNvSpPr txBox="1">
            <a:spLocks/>
          </p:cNvSpPr>
          <p:nvPr/>
        </p:nvSpPr>
        <p:spPr>
          <a:xfrm>
            <a:off x="4126469" y="5449739"/>
            <a:ext cx="4230585" cy="670953"/>
          </a:xfrm>
          <a:prstGeom prst="rect">
            <a:avLst/>
          </a:prstGeom>
          <a:noFill/>
        </p:spPr>
        <p:txBody>
          <a:bodyPr vert="horz" wrap="square" lIns="0" tIns="0" rIns="0" bIns="0" rtlCol="0" anchor="t">
            <a:noAutofit/>
          </a:bodyPr>
          <a:lstStyle>
            <a:lvl1pPr algn="ctr" defTabSz="914400" rtl="0" eaLnBrk="1" latinLnBrk="0" hangingPunct="1">
              <a:lnSpc>
                <a:spcPct val="90000"/>
              </a:lnSpc>
              <a:spcBef>
                <a:spcPct val="0"/>
              </a:spcBef>
              <a:buNone/>
              <a:defRPr sz="6000" kern="1200">
                <a:solidFill>
                  <a:schemeClr val="tx1"/>
                </a:solidFill>
                <a:latin typeface="Bebas Neue Bold" panose="020B0606020202050201" pitchFamily="34" charset="0"/>
                <a:ea typeface="+mj-ea"/>
                <a:cs typeface="Arial" panose="020B0604020202020204" pitchFamily="34" charset="0"/>
              </a:defRPr>
            </a:lvl1pPr>
          </a:lstStyle>
          <a:p>
            <a:pPr>
              <a:spcBef>
                <a:spcPts val="1000"/>
              </a:spcBef>
            </a:pPr>
            <a:r>
              <a:rPr lang="es-ES_tradnl" sz="5400" dirty="0">
                <a:latin typeface="Bebas Neue Bold" panose="020B0606020202050201" pitchFamily="34" charset="77"/>
                <a:ea typeface="+mn-ea"/>
                <a:cs typeface="Calibri" panose="020F0502020204030204" pitchFamily="34" charset="0"/>
              </a:rPr>
              <a:t>PATHOS</a:t>
            </a:r>
          </a:p>
        </p:txBody>
      </p:sp>
      <p:sp>
        <p:nvSpPr>
          <p:cNvPr id="16" name="Título 1">
            <a:extLst>
              <a:ext uri="{FF2B5EF4-FFF2-40B4-BE49-F238E27FC236}">
                <a16:creationId xmlns:a16="http://schemas.microsoft.com/office/drawing/2014/main" id="{9C29601D-698A-F34A-994F-D23479A7D8C0}"/>
              </a:ext>
            </a:extLst>
          </p:cNvPr>
          <p:cNvSpPr txBox="1">
            <a:spLocks/>
          </p:cNvSpPr>
          <p:nvPr/>
        </p:nvSpPr>
        <p:spPr>
          <a:xfrm>
            <a:off x="7241401" y="2738182"/>
            <a:ext cx="4230585" cy="670953"/>
          </a:xfrm>
          <a:prstGeom prst="rect">
            <a:avLst/>
          </a:prstGeom>
          <a:noFill/>
        </p:spPr>
        <p:txBody>
          <a:bodyPr vert="horz" wrap="square" lIns="0" tIns="0" rIns="0" bIns="0" rtlCol="0" anchor="t">
            <a:noAutofit/>
          </a:bodyPr>
          <a:lstStyle>
            <a:lvl1pPr algn="ctr" defTabSz="914400" rtl="0" eaLnBrk="1" latinLnBrk="0" hangingPunct="1">
              <a:lnSpc>
                <a:spcPct val="90000"/>
              </a:lnSpc>
              <a:spcBef>
                <a:spcPct val="0"/>
              </a:spcBef>
              <a:buNone/>
              <a:defRPr sz="6000" kern="1200">
                <a:solidFill>
                  <a:schemeClr val="tx1"/>
                </a:solidFill>
                <a:latin typeface="Bebas Neue Bold" panose="020B0606020202050201" pitchFamily="34" charset="0"/>
                <a:ea typeface="+mj-ea"/>
                <a:cs typeface="Arial" panose="020B0604020202020204" pitchFamily="34" charset="0"/>
              </a:defRPr>
            </a:lvl1pPr>
          </a:lstStyle>
          <a:p>
            <a:pPr>
              <a:spcBef>
                <a:spcPts val="1000"/>
              </a:spcBef>
            </a:pPr>
            <a:r>
              <a:rPr lang="es-ES_tradnl" sz="5400" dirty="0" err="1">
                <a:latin typeface="Bebas Neue Bold" panose="020B0606020202050201" pitchFamily="34" charset="77"/>
                <a:ea typeface="+mn-ea"/>
                <a:cs typeface="Calibri" panose="020F0502020204030204" pitchFamily="34" charset="0"/>
              </a:rPr>
              <a:t>ETHOS</a:t>
            </a:r>
            <a:endParaRPr lang="es-ES_tradnl" sz="5400" dirty="0">
              <a:latin typeface="Bebas Neue Bold" panose="020B0606020202050201" pitchFamily="34" charset="77"/>
              <a:ea typeface="+mn-ea"/>
              <a:cs typeface="Calibri" panose="020F0502020204030204" pitchFamily="34" charset="0"/>
            </a:endParaRPr>
          </a:p>
        </p:txBody>
      </p:sp>
    </p:spTree>
    <p:extLst>
      <p:ext uri="{BB962C8B-B14F-4D97-AF65-F5344CB8AC3E}">
        <p14:creationId xmlns:p14="http://schemas.microsoft.com/office/powerpoint/2010/main" val="801670879"/>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t>OBJECTIU</a:t>
            </a:r>
            <a:endParaRPr lang="es-ES" dirty="0"/>
          </a:p>
        </p:txBody>
      </p:sp>
      <p:sp>
        <p:nvSpPr>
          <p:cNvPr id="6" name="Marcador de texto 5"/>
          <p:cNvSpPr>
            <a:spLocks noGrp="1"/>
          </p:cNvSpPr>
          <p:nvPr>
            <p:ph type="body" sz="quarter" idx="12"/>
          </p:nvPr>
        </p:nvSpPr>
        <p:spPr>
          <a:xfrm>
            <a:off x="1136650" y="1916113"/>
            <a:ext cx="3663950" cy="3779837"/>
          </a:xfrm>
        </p:spPr>
        <p:txBody>
          <a:bodyPr/>
          <a:lstStyle/>
          <a:p>
            <a:r>
              <a:rPr lang="es-ES" dirty="0">
                <a:solidFill>
                  <a:schemeClr val="bg1"/>
                </a:solidFill>
                <a:latin typeface="Montserrat" panose="020B0604020202020204" charset="0"/>
              </a:rPr>
              <a:t>INFORMATIU</a:t>
            </a:r>
          </a:p>
          <a:p>
            <a:r>
              <a:rPr lang="es-ES" dirty="0">
                <a:solidFill>
                  <a:schemeClr val="bg1"/>
                </a:solidFill>
                <a:latin typeface="Montserrat" panose="020B0604020202020204" charset="0"/>
              </a:rPr>
              <a:t>EMOCIONANT</a:t>
            </a:r>
          </a:p>
          <a:p>
            <a:r>
              <a:rPr lang="es-ES" dirty="0">
                <a:solidFill>
                  <a:schemeClr val="bg1"/>
                </a:solidFill>
                <a:latin typeface="Montserrat" panose="020B0604020202020204" charset="0"/>
              </a:rPr>
              <a:t>ORIGINAL</a:t>
            </a:r>
          </a:p>
          <a:p>
            <a:r>
              <a:rPr lang="es-ES" dirty="0">
                <a:solidFill>
                  <a:schemeClr val="bg1"/>
                </a:solidFill>
                <a:latin typeface="Montserrat" panose="020B0604020202020204" charset="0"/>
              </a:rPr>
              <a:t>MEMORABLE</a:t>
            </a:r>
          </a:p>
        </p:txBody>
      </p:sp>
      <p:sp>
        <p:nvSpPr>
          <p:cNvPr id="8" name="Marcador de texto 5"/>
          <p:cNvSpPr>
            <a:spLocks noGrp="1"/>
          </p:cNvSpPr>
          <p:nvPr>
            <p:ph type="body" sz="quarter" idx="12"/>
          </p:nvPr>
        </p:nvSpPr>
        <p:spPr>
          <a:xfrm>
            <a:off x="6104730" y="1916113"/>
            <a:ext cx="4563269" cy="3779837"/>
          </a:xfrm>
        </p:spPr>
        <p:txBody>
          <a:bodyPr/>
          <a:lstStyle/>
          <a:p>
            <a:r>
              <a:rPr lang="es-ES" dirty="0">
                <a:solidFill>
                  <a:schemeClr val="bg1"/>
                </a:solidFill>
                <a:latin typeface="Montserrat" panose="020B0604020202020204" charset="0"/>
              </a:rPr>
              <a:t>DE FORMA GENUINA</a:t>
            </a:r>
          </a:p>
          <a:p>
            <a:r>
              <a:rPr lang="es-ES" dirty="0">
                <a:solidFill>
                  <a:schemeClr val="bg1"/>
                </a:solidFill>
                <a:latin typeface="Montserrat" panose="020B0604020202020204" charset="0"/>
              </a:rPr>
              <a:t>DE FORMA HONESTA</a:t>
            </a:r>
          </a:p>
          <a:p>
            <a:r>
              <a:rPr lang="es-ES" dirty="0">
                <a:solidFill>
                  <a:schemeClr val="bg1"/>
                </a:solidFill>
                <a:latin typeface="Montserrat" panose="020B0604020202020204" charset="0"/>
              </a:rPr>
              <a:t>DE FORMA CREÍBLE</a:t>
            </a:r>
          </a:p>
        </p:txBody>
      </p:sp>
    </p:spTree>
    <p:extLst>
      <p:ext uri="{BB962C8B-B14F-4D97-AF65-F5344CB8AC3E}">
        <p14:creationId xmlns:p14="http://schemas.microsoft.com/office/powerpoint/2010/main" val="350453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lose up of a lizard&#10;&#10;Description automatically generated with low confidence">
            <a:extLst>
              <a:ext uri="{FF2B5EF4-FFF2-40B4-BE49-F238E27FC236}">
                <a16:creationId xmlns:a16="http://schemas.microsoft.com/office/drawing/2014/main" id="{191C9B6C-4EE2-AE4E-8159-593CF0DBD9BA}"/>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15396" b="15396"/>
          <a:stretch/>
        </p:blipFill>
        <p:spPr/>
      </p:pic>
      <p:sp>
        <p:nvSpPr>
          <p:cNvPr id="4" name="Text Placeholder 3">
            <a:extLst>
              <a:ext uri="{FF2B5EF4-FFF2-40B4-BE49-F238E27FC236}">
                <a16:creationId xmlns:a16="http://schemas.microsoft.com/office/drawing/2014/main" id="{A26E2394-EDCF-5D43-89FC-A78D83CCA8CA}"/>
              </a:ext>
            </a:extLst>
          </p:cNvPr>
          <p:cNvSpPr>
            <a:spLocks noGrp="1"/>
          </p:cNvSpPr>
          <p:nvPr>
            <p:ph type="body" sz="quarter" idx="13"/>
          </p:nvPr>
        </p:nvSpPr>
        <p:spPr/>
        <p:txBody>
          <a:bodyPr/>
          <a:lstStyle/>
          <a:p>
            <a:r>
              <a:rPr lang="en-US" dirty="0">
                <a:solidFill>
                  <a:srgbClr val="FCC2D1"/>
                </a:solidFill>
              </a:rPr>
              <a:t>2</a:t>
            </a:r>
          </a:p>
        </p:txBody>
      </p:sp>
      <p:sp>
        <p:nvSpPr>
          <p:cNvPr id="8" name="Title 7">
            <a:extLst>
              <a:ext uri="{FF2B5EF4-FFF2-40B4-BE49-F238E27FC236}">
                <a16:creationId xmlns:a16="http://schemas.microsoft.com/office/drawing/2014/main" id="{B3C0BC9D-E583-194C-BC1E-33F1390D26D4}"/>
              </a:ext>
            </a:extLst>
          </p:cNvPr>
          <p:cNvSpPr>
            <a:spLocks noGrp="1"/>
          </p:cNvSpPr>
          <p:nvPr>
            <p:ph type="title"/>
          </p:nvPr>
        </p:nvSpPr>
        <p:spPr>
          <a:xfrm>
            <a:off x="1136650" y="2906058"/>
            <a:ext cx="4251325" cy="1470695"/>
          </a:xfrm>
        </p:spPr>
        <p:txBody>
          <a:bodyPr/>
          <a:lstStyle/>
          <a:p>
            <a:r>
              <a:rPr lang="en-US" dirty="0" err="1"/>
              <a:t>ESTRUCTURA</a:t>
            </a:r>
            <a:r>
              <a:rPr lang="en-US" dirty="0"/>
              <a:t> DEL PITCH</a:t>
            </a:r>
          </a:p>
        </p:txBody>
      </p:sp>
    </p:spTree>
    <p:extLst>
      <p:ext uri="{BB962C8B-B14F-4D97-AF65-F5344CB8AC3E}">
        <p14:creationId xmlns:p14="http://schemas.microsoft.com/office/powerpoint/2010/main" val="381904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2"/>
          </p:nvPr>
        </p:nvSpPr>
        <p:spPr>
          <a:xfrm>
            <a:off x="11283666" y="5923803"/>
            <a:ext cx="383457" cy="173594"/>
          </a:xfrm>
        </p:spPr>
        <p:txBody>
          <a:bodyPr/>
          <a:lstStyle/>
          <a:p>
            <a:fld id="{86CB4B4D-7CA3-9044-876B-883B54F8677D}" type="slidenum">
              <a:rPr lang="es-ES" smtClean="0"/>
              <a:t>17</a:t>
            </a:fld>
            <a:endParaRPr lang="es-ES"/>
          </a:p>
        </p:txBody>
      </p:sp>
      <p:pic>
        <p:nvPicPr>
          <p:cNvPr id="22" name="Imagen 21">
            <a:extLst>
              <a:ext uri="{FF2B5EF4-FFF2-40B4-BE49-F238E27FC236}">
                <a16:creationId xmlns:a16="http://schemas.microsoft.com/office/drawing/2014/main" id="{F55427CD-E704-5E95-A8B4-0E5671107FC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7213" b="7803"/>
          <a:stretch/>
        </p:blipFill>
        <p:spPr>
          <a:xfrm>
            <a:off x="0" y="-52533"/>
            <a:ext cx="12192000" cy="6905769"/>
          </a:xfrm>
          <a:prstGeom prst="rect">
            <a:avLst/>
          </a:prstGeom>
        </p:spPr>
      </p:pic>
      <p:sp>
        <p:nvSpPr>
          <p:cNvPr id="23" name="TextBox 9">
            <a:extLst>
              <a:ext uri="{FF2B5EF4-FFF2-40B4-BE49-F238E27FC236}">
                <a16:creationId xmlns:a16="http://schemas.microsoft.com/office/drawing/2014/main" id="{2B0410F5-CBFA-3741-B703-627318A3F9A4}"/>
              </a:ext>
            </a:extLst>
          </p:cNvPr>
          <p:cNvSpPr txBox="1"/>
          <p:nvPr/>
        </p:nvSpPr>
        <p:spPr>
          <a:xfrm>
            <a:off x="11315073" y="6591091"/>
            <a:ext cx="771365" cy="200055"/>
          </a:xfrm>
          <a:prstGeom prst="rect">
            <a:avLst/>
          </a:prstGeom>
          <a:noFill/>
        </p:spPr>
        <p:txBody>
          <a:bodyPr wrap="none" rtlCol="0">
            <a:spAutoFit/>
          </a:bodyPr>
          <a:lstStyle/>
          <a:p>
            <a:r>
              <a:rPr lang="en-ES" sz="700">
                <a:latin typeface="Montserrat Medium" pitchFamily="2" charset="77"/>
              </a:rPr>
              <a:t>TEAM LEWIS</a:t>
            </a:r>
          </a:p>
        </p:txBody>
      </p:sp>
      <p:sp>
        <p:nvSpPr>
          <p:cNvPr id="24" name="Rectangle 12">
            <a:extLst>
              <a:ext uri="{FF2B5EF4-FFF2-40B4-BE49-F238E27FC236}">
                <a16:creationId xmlns:a16="http://schemas.microsoft.com/office/drawing/2014/main" id="{418A2517-B805-174A-832D-EA5755F64B90}"/>
              </a:ext>
            </a:extLst>
          </p:cNvPr>
          <p:cNvSpPr/>
          <p:nvPr/>
        </p:nvSpPr>
        <p:spPr>
          <a:xfrm>
            <a:off x="224854" y="65268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5" name="CuadroTexto 24">
            <a:extLst>
              <a:ext uri="{FF2B5EF4-FFF2-40B4-BE49-F238E27FC236}">
                <a16:creationId xmlns:a16="http://schemas.microsoft.com/office/drawing/2014/main" id="{E77476BA-3DAC-C618-B6D5-ACA9BB055A42}"/>
              </a:ext>
            </a:extLst>
          </p:cNvPr>
          <p:cNvSpPr txBox="1"/>
          <p:nvPr/>
        </p:nvSpPr>
        <p:spPr>
          <a:xfrm>
            <a:off x="8263390" y="2425614"/>
            <a:ext cx="3150558" cy="1243751"/>
          </a:xfrm>
          <a:prstGeom prst="rect">
            <a:avLst/>
          </a:prstGeom>
        </p:spPr>
        <p:txBody>
          <a:bodyPr vert="horz" wrap="square" lIns="0" tIns="0" rIns="0" bIns="0" rtlCol="0" anchor="t">
            <a:noAutofit/>
          </a:bodyPr>
          <a:lstStyle>
            <a:defPPr>
              <a:defRPr lang="en-US"/>
            </a:defPPr>
            <a:lvl1pPr algn="ctr">
              <a:defRPr sz="1600">
                <a:latin typeface="Montserrat" pitchFamily="2" charset="77"/>
              </a:defRPr>
            </a:lvl1pPr>
          </a:lstStyle>
          <a:p>
            <a:pPr defTabSz="914358">
              <a:defRPr/>
            </a:pPr>
            <a:r>
              <a:rPr lang="ca-ES" sz="1800" b="1" dirty="0">
                <a:solidFill>
                  <a:schemeClr val="bg1"/>
                </a:solidFill>
                <a:latin typeface="Montserrat"/>
              </a:rPr>
              <a:t>PROPOSTA DE VALOR - SOLUCIÓ</a:t>
            </a:r>
            <a:endParaRPr lang="ca-ES" sz="1800" dirty="0">
              <a:solidFill>
                <a:schemeClr val="bg1"/>
              </a:solidFill>
              <a:latin typeface="Montserrat"/>
            </a:endParaRPr>
          </a:p>
          <a:p>
            <a:pPr defTabSz="914358">
              <a:defRPr/>
            </a:pPr>
            <a:endParaRPr lang="ca-ES" sz="1800" dirty="0">
              <a:solidFill>
                <a:schemeClr val="bg1"/>
              </a:solidFill>
              <a:latin typeface="Montserrat"/>
            </a:endParaRPr>
          </a:p>
        </p:txBody>
      </p:sp>
      <p:sp>
        <p:nvSpPr>
          <p:cNvPr id="26" name="Rectangle 6">
            <a:extLst>
              <a:ext uri="{FF2B5EF4-FFF2-40B4-BE49-F238E27FC236}">
                <a16:creationId xmlns:a16="http://schemas.microsoft.com/office/drawing/2014/main" id="{C2EB7A6B-5E39-9EE0-AD62-E6E8E7FD2F81}"/>
              </a:ext>
            </a:extLst>
          </p:cNvPr>
          <p:cNvSpPr/>
          <p:nvPr/>
        </p:nvSpPr>
        <p:spPr>
          <a:xfrm>
            <a:off x="2301558" y="1354058"/>
            <a:ext cx="584160" cy="1084464"/>
          </a:xfrm>
          <a:prstGeom prst="rect">
            <a:avLst/>
          </a:prstGeom>
        </p:spPr>
        <p:txBody>
          <a:bodyPr wrap="square">
            <a:spAutoFit/>
          </a:bodyPr>
          <a:lstStyle/>
          <a:p>
            <a:pPr defTabSz="914358">
              <a:lnSpc>
                <a:spcPct val="80000"/>
              </a:lnSpc>
              <a:defRPr/>
            </a:pPr>
            <a:r>
              <a:rPr lang="en-GB" sz="8000" b="1" dirty="0">
                <a:solidFill>
                  <a:schemeClr val="bg1"/>
                </a:solidFill>
                <a:latin typeface="Montserrat" pitchFamily="2" charset="77"/>
              </a:rPr>
              <a:t>1</a:t>
            </a:r>
          </a:p>
        </p:txBody>
      </p:sp>
      <p:sp>
        <p:nvSpPr>
          <p:cNvPr id="27" name="Rectangle 28">
            <a:extLst>
              <a:ext uri="{FF2B5EF4-FFF2-40B4-BE49-F238E27FC236}">
                <a16:creationId xmlns:a16="http://schemas.microsoft.com/office/drawing/2014/main" id="{44B36D1A-86A5-F072-091C-CAAF1FBBA188}"/>
              </a:ext>
            </a:extLst>
          </p:cNvPr>
          <p:cNvSpPr/>
          <p:nvPr/>
        </p:nvSpPr>
        <p:spPr>
          <a:xfrm>
            <a:off x="5994927" y="1353695"/>
            <a:ext cx="329220" cy="1084464"/>
          </a:xfrm>
          <a:prstGeom prst="rect">
            <a:avLst/>
          </a:prstGeom>
        </p:spPr>
        <p:txBody>
          <a:bodyPr wrap="square">
            <a:spAutoFit/>
          </a:bodyPr>
          <a:lstStyle/>
          <a:p>
            <a:pPr defTabSz="914358">
              <a:lnSpc>
                <a:spcPct val="80000"/>
              </a:lnSpc>
              <a:defRPr/>
            </a:pPr>
            <a:r>
              <a:rPr lang="en-GB" sz="8000" b="1" dirty="0">
                <a:solidFill>
                  <a:schemeClr val="bg1"/>
                </a:solidFill>
                <a:latin typeface="Montserrat" pitchFamily="2" charset="77"/>
              </a:rPr>
              <a:t>2</a:t>
            </a:r>
          </a:p>
        </p:txBody>
      </p:sp>
      <p:sp>
        <p:nvSpPr>
          <p:cNvPr id="28" name="Rectangle 29">
            <a:extLst>
              <a:ext uri="{FF2B5EF4-FFF2-40B4-BE49-F238E27FC236}">
                <a16:creationId xmlns:a16="http://schemas.microsoft.com/office/drawing/2014/main" id="{5CE8F978-1294-5BE0-691C-FE0986D6B6EB}"/>
              </a:ext>
            </a:extLst>
          </p:cNvPr>
          <p:cNvSpPr/>
          <p:nvPr/>
        </p:nvSpPr>
        <p:spPr>
          <a:xfrm>
            <a:off x="9697901" y="1327772"/>
            <a:ext cx="281536" cy="1087477"/>
          </a:xfrm>
          <a:prstGeom prst="rect">
            <a:avLst/>
          </a:prstGeom>
        </p:spPr>
        <p:txBody>
          <a:bodyPr wrap="square">
            <a:spAutoFit/>
          </a:bodyPr>
          <a:lstStyle/>
          <a:p>
            <a:pPr defTabSz="914358">
              <a:lnSpc>
                <a:spcPct val="80000"/>
              </a:lnSpc>
              <a:defRPr/>
            </a:pPr>
            <a:r>
              <a:rPr lang="en-GB" sz="8000" b="1" dirty="0">
                <a:solidFill>
                  <a:schemeClr val="bg1"/>
                </a:solidFill>
                <a:latin typeface="Montserrat" pitchFamily="2" charset="77"/>
              </a:rPr>
              <a:t>3</a:t>
            </a:r>
          </a:p>
        </p:txBody>
      </p:sp>
      <p:sp>
        <p:nvSpPr>
          <p:cNvPr id="29" name="CuadroTexto 28">
            <a:extLst>
              <a:ext uri="{FF2B5EF4-FFF2-40B4-BE49-F238E27FC236}">
                <a16:creationId xmlns:a16="http://schemas.microsoft.com/office/drawing/2014/main" id="{6389DD35-E660-BB29-5DAC-75AF1B88E046}"/>
              </a:ext>
            </a:extLst>
          </p:cNvPr>
          <p:cNvSpPr txBox="1"/>
          <p:nvPr/>
        </p:nvSpPr>
        <p:spPr>
          <a:xfrm>
            <a:off x="513046" y="2426925"/>
            <a:ext cx="3836839" cy="1743032"/>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defTabSz="914358">
              <a:defRPr/>
            </a:pPr>
            <a:r>
              <a:rPr lang="ca-ES" sz="1800" b="1" dirty="0">
                <a:solidFill>
                  <a:schemeClr val="bg1"/>
                </a:solidFill>
              </a:rPr>
              <a:t>INTRODUCCIÓ </a:t>
            </a:r>
            <a:endParaRPr lang="ca-ES" sz="1800" dirty="0">
              <a:solidFill>
                <a:schemeClr val="bg1"/>
              </a:solidFill>
            </a:endParaRPr>
          </a:p>
          <a:p>
            <a:pPr defTabSz="914358">
              <a:defRPr/>
            </a:pPr>
            <a:endParaRPr lang="ca-ES" sz="1800" dirty="0">
              <a:solidFill>
                <a:schemeClr val="bg1"/>
              </a:solidFill>
            </a:endParaRPr>
          </a:p>
        </p:txBody>
      </p:sp>
      <p:sp>
        <p:nvSpPr>
          <p:cNvPr id="30" name="CuadroTexto 29">
            <a:extLst>
              <a:ext uri="{FF2B5EF4-FFF2-40B4-BE49-F238E27FC236}">
                <a16:creationId xmlns:a16="http://schemas.microsoft.com/office/drawing/2014/main" id="{F5DEBA37-686D-D854-7ED9-4746DEAEBFBE}"/>
              </a:ext>
            </a:extLst>
          </p:cNvPr>
          <p:cNvSpPr txBox="1"/>
          <p:nvPr/>
        </p:nvSpPr>
        <p:spPr>
          <a:xfrm>
            <a:off x="4349885" y="2425614"/>
            <a:ext cx="3530601" cy="184001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defTabSz="914358">
              <a:defRPr/>
            </a:pPr>
            <a:r>
              <a:rPr lang="ca-ES" sz="1800" b="1" dirty="0">
                <a:solidFill>
                  <a:schemeClr val="bg1"/>
                </a:solidFill>
              </a:rPr>
              <a:t>PROBLEMA - OPORTUNITAT</a:t>
            </a:r>
            <a:endParaRPr lang="ca-ES" sz="1800" dirty="0">
              <a:solidFill>
                <a:schemeClr val="bg1"/>
              </a:solidFill>
            </a:endParaRPr>
          </a:p>
        </p:txBody>
      </p:sp>
      <p:sp>
        <p:nvSpPr>
          <p:cNvPr id="32" name="CuadroTexto 31">
            <a:extLst>
              <a:ext uri="{FF2B5EF4-FFF2-40B4-BE49-F238E27FC236}">
                <a16:creationId xmlns:a16="http://schemas.microsoft.com/office/drawing/2014/main" id="{05BF85C6-0AFE-FD12-22BD-2AA04BACC11C}"/>
              </a:ext>
            </a:extLst>
          </p:cNvPr>
          <p:cNvSpPr txBox="1"/>
          <p:nvPr/>
        </p:nvSpPr>
        <p:spPr>
          <a:xfrm>
            <a:off x="4497419" y="4100716"/>
            <a:ext cx="3438178" cy="1243751"/>
          </a:xfrm>
          <a:prstGeom prst="rect">
            <a:avLst/>
          </a:prstGeom>
        </p:spPr>
        <p:txBody>
          <a:bodyPr vert="horz" wrap="square" lIns="0" tIns="0" rIns="0" bIns="0" rtlCol="0" anchor="t">
            <a:noAutofit/>
          </a:bodyPr>
          <a:lstStyle>
            <a:defPPr>
              <a:defRPr lang="en-US"/>
            </a:defPPr>
            <a:lvl1pPr algn="ctr">
              <a:defRPr sz="1600">
                <a:latin typeface="Montserrat" pitchFamily="2" charset="77"/>
              </a:defRPr>
            </a:lvl1pPr>
          </a:lstStyle>
          <a:p>
            <a:pPr defTabSz="914358">
              <a:defRPr/>
            </a:pPr>
            <a:r>
              <a:rPr lang="ca-ES" sz="1800" b="1" dirty="0">
                <a:solidFill>
                  <a:schemeClr val="bg1"/>
                </a:solidFill>
              </a:rPr>
              <a:t>PROTOTIP - MODEL DE NEGOCI</a:t>
            </a:r>
          </a:p>
          <a:p>
            <a:pPr defTabSz="914358">
              <a:defRPr/>
            </a:pPr>
            <a:endParaRPr lang="ca-ES" sz="1800" dirty="0">
              <a:solidFill>
                <a:schemeClr val="bg1"/>
              </a:solidFill>
              <a:latin typeface="Montserrat"/>
            </a:endParaRPr>
          </a:p>
          <a:p>
            <a:pPr defTabSz="914358">
              <a:defRPr/>
            </a:pPr>
            <a:endParaRPr lang="ca-ES" sz="1800" dirty="0">
              <a:solidFill>
                <a:schemeClr val="bg1"/>
              </a:solidFill>
              <a:latin typeface="Montserrat"/>
            </a:endParaRPr>
          </a:p>
        </p:txBody>
      </p:sp>
      <p:sp>
        <p:nvSpPr>
          <p:cNvPr id="33" name="Rectangle 28">
            <a:extLst>
              <a:ext uri="{FF2B5EF4-FFF2-40B4-BE49-F238E27FC236}">
                <a16:creationId xmlns:a16="http://schemas.microsoft.com/office/drawing/2014/main" id="{12D5385F-6D25-B530-9F4F-442402D60C8E}"/>
              </a:ext>
            </a:extLst>
          </p:cNvPr>
          <p:cNvSpPr/>
          <p:nvPr/>
        </p:nvSpPr>
        <p:spPr>
          <a:xfrm>
            <a:off x="2072566" y="3163630"/>
            <a:ext cx="352759" cy="1084464"/>
          </a:xfrm>
          <a:prstGeom prst="rect">
            <a:avLst/>
          </a:prstGeom>
        </p:spPr>
        <p:txBody>
          <a:bodyPr wrap="square">
            <a:spAutoFit/>
          </a:bodyPr>
          <a:lstStyle/>
          <a:p>
            <a:pPr defTabSz="914358">
              <a:lnSpc>
                <a:spcPct val="80000"/>
              </a:lnSpc>
              <a:defRPr/>
            </a:pPr>
            <a:r>
              <a:rPr lang="en-GB" sz="8000" b="1" dirty="0">
                <a:solidFill>
                  <a:schemeClr val="bg1"/>
                </a:solidFill>
                <a:latin typeface="Montserrat" pitchFamily="2" charset="77"/>
              </a:rPr>
              <a:t>4</a:t>
            </a:r>
          </a:p>
        </p:txBody>
      </p:sp>
      <p:sp>
        <p:nvSpPr>
          <p:cNvPr id="34" name="CuadroTexto 33">
            <a:extLst>
              <a:ext uri="{FF2B5EF4-FFF2-40B4-BE49-F238E27FC236}">
                <a16:creationId xmlns:a16="http://schemas.microsoft.com/office/drawing/2014/main" id="{B704F902-7198-1061-ED0B-EA3C0E06A18E}"/>
              </a:ext>
            </a:extLst>
          </p:cNvPr>
          <p:cNvSpPr txBox="1"/>
          <p:nvPr/>
        </p:nvSpPr>
        <p:spPr>
          <a:xfrm>
            <a:off x="922159" y="4121089"/>
            <a:ext cx="3438178" cy="184001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defTabSz="914358">
              <a:defRPr/>
            </a:pPr>
            <a:r>
              <a:rPr lang="ca-ES" sz="1800" b="1" dirty="0">
                <a:solidFill>
                  <a:schemeClr val="bg1"/>
                </a:solidFill>
              </a:rPr>
              <a:t>MERCAT</a:t>
            </a:r>
          </a:p>
          <a:p>
            <a:pPr defTabSz="914358">
              <a:defRPr/>
            </a:pPr>
            <a:endParaRPr lang="ca-ES" sz="1800" dirty="0">
              <a:solidFill>
                <a:schemeClr val="bg1"/>
              </a:solidFill>
            </a:endParaRPr>
          </a:p>
        </p:txBody>
      </p:sp>
      <p:sp>
        <p:nvSpPr>
          <p:cNvPr id="35" name="Rectangle 29">
            <a:extLst>
              <a:ext uri="{FF2B5EF4-FFF2-40B4-BE49-F238E27FC236}">
                <a16:creationId xmlns:a16="http://schemas.microsoft.com/office/drawing/2014/main" id="{46A3DE84-DA67-8EF2-046A-BD2561CAEB4B}"/>
              </a:ext>
            </a:extLst>
          </p:cNvPr>
          <p:cNvSpPr/>
          <p:nvPr/>
        </p:nvSpPr>
        <p:spPr>
          <a:xfrm>
            <a:off x="5901798" y="3070101"/>
            <a:ext cx="301665" cy="1087477"/>
          </a:xfrm>
          <a:prstGeom prst="rect">
            <a:avLst/>
          </a:prstGeom>
        </p:spPr>
        <p:txBody>
          <a:bodyPr wrap="square">
            <a:spAutoFit/>
          </a:bodyPr>
          <a:lstStyle/>
          <a:p>
            <a:pPr defTabSz="914358">
              <a:lnSpc>
                <a:spcPct val="80000"/>
              </a:lnSpc>
              <a:defRPr/>
            </a:pPr>
            <a:r>
              <a:rPr lang="en-GB" sz="8000" b="1" dirty="0">
                <a:solidFill>
                  <a:schemeClr val="bg1"/>
                </a:solidFill>
                <a:latin typeface="Montserrat" pitchFamily="2" charset="77"/>
              </a:rPr>
              <a:t>5</a:t>
            </a:r>
          </a:p>
        </p:txBody>
      </p:sp>
      <p:sp>
        <p:nvSpPr>
          <p:cNvPr id="36" name="CuadroTexto 3">
            <a:extLst>
              <a:ext uri="{FF2B5EF4-FFF2-40B4-BE49-F238E27FC236}">
                <a16:creationId xmlns:a16="http://schemas.microsoft.com/office/drawing/2014/main" id="{438FDD5E-66E0-CC00-14D0-F5D3105D4DBD}"/>
              </a:ext>
            </a:extLst>
          </p:cNvPr>
          <p:cNvSpPr txBox="1"/>
          <p:nvPr/>
        </p:nvSpPr>
        <p:spPr>
          <a:xfrm>
            <a:off x="807770" y="477787"/>
            <a:ext cx="5300723" cy="760208"/>
          </a:xfrm>
          <a:prstGeom prst="rect">
            <a:avLst/>
          </a:prstGeom>
          <a:noFill/>
        </p:spPr>
        <p:txBody>
          <a:bodyPr wrap="square">
            <a:spAutoFit/>
          </a:bodyPr>
          <a:lstStyle/>
          <a:p>
            <a:pPr>
              <a:lnSpc>
                <a:spcPct val="70000"/>
              </a:lnSpc>
            </a:pPr>
            <a:r>
              <a:rPr lang="en-GB" b="1" dirty="0">
                <a:solidFill>
                  <a:schemeClr val="bg1"/>
                </a:solidFill>
                <a:latin typeface="Bebas Neue Bold" panose="020B0606020202050201" pitchFamily="34" charset="77"/>
              </a:rPr>
              <a:t> </a:t>
            </a:r>
          </a:p>
          <a:p>
            <a:pPr>
              <a:lnSpc>
                <a:spcPct val="70000"/>
              </a:lnSpc>
            </a:pPr>
            <a:r>
              <a:rPr lang="en-GB" sz="4400" b="1" dirty="0" err="1">
                <a:solidFill>
                  <a:schemeClr val="bg1"/>
                </a:solidFill>
                <a:latin typeface="Bebas Neue Bold" panose="020B0606020202050201" pitchFamily="34" charset="77"/>
              </a:rPr>
              <a:t>ESTRUCTURA</a:t>
            </a:r>
            <a:endParaRPr lang="en-GB" sz="4400" b="1" dirty="0">
              <a:solidFill>
                <a:schemeClr val="bg1"/>
              </a:solidFill>
              <a:latin typeface="Bebas Neue Bold" panose="020B0606020202050201" pitchFamily="34" charset="77"/>
            </a:endParaRPr>
          </a:p>
        </p:txBody>
      </p:sp>
      <p:sp>
        <p:nvSpPr>
          <p:cNvPr id="38" name="Rectángulo 37"/>
          <p:cNvSpPr/>
          <p:nvPr/>
        </p:nvSpPr>
        <p:spPr>
          <a:xfrm>
            <a:off x="5878561" y="2714948"/>
            <a:ext cx="242374" cy="369332"/>
          </a:xfrm>
          <a:prstGeom prst="rect">
            <a:avLst/>
          </a:prstGeom>
        </p:spPr>
        <p:txBody>
          <a:bodyPr wrap="none">
            <a:spAutoFit/>
          </a:bodyPr>
          <a:lstStyle/>
          <a:p>
            <a:r>
              <a:rPr lang="es-ES" dirty="0">
                <a:solidFill>
                  <a:srgbClr val="000000"/>
                </a:solidFill>
                <a:latin typeface="Times New Roman" panose="02020603050405020304" pitchFamily="18" charset="0"/>
              </a:rPr>
              <a:t> </a:t>
            </a:r>
            <a:endParaRPr lang="es-ES" dirty="0"/>
          </a:p>
        </p:txBody>
      </p:sp>
      <p:sp>
        <p:nvSpPr>
          <p:cNvPr id="20" name="Línia"/>
          <p:cNvSpPr/>
          <p:nvPr/>
        </p:nvSpPr>
        <p:spPr>
          <a:xfrm>
            <a:off x="215784" y="413620"/>
            <a:ext cx="11760433" cy="1"/>
          </a:xfrm>
          <a:prstGeom prst="line">
            <a:avLst/>
          </a:prstGeom>
          <a:ln w="12700">
            <a:solidFill>
              <a:srgbClr val="000000"/>
            </a:solidFill>
            <a:miter lim="400000"/>
          </a:ln>
        </p:spPr>
        <p:txBody>
          <a:bodyPr lIns="25400" tIns="25400" rIns="25400" bIns="25400" anchor="ctr"/>
          <a:lstStyle/>
          <a:p>
            <a:pPr>
              <a:defRPr>
                <a:latin typeface="Montserrat-Regular"/>
                <a:ea typeface="Montserrat-Regular"/>
                <a:cs typeface="Montserrat-Regular"/>
                <a:sym typeface="Montserrat-Regular"/>
              </a:defRPr>
            </a:pPr>
            <a:endParaRPr sz="900"/>
          </a:p>
        </p:txBody>
      </p:sp>
      <p:sp>
        <p:nvSpPr>
          <p:cNvPr id="40" name="Rectangle 28">
            <a:extLst>
              <a:ext uri="{FF2B5EF4-FFF2-40B4-BE49-F238E27FC236}">
                <a16:creationId xmlns:a16="http://schemas.microsoft.com/office/drawing/2014/main" id="{12D5385F-6D25-B530-9F4F-442402D60C8E}"/>
              </a:ext>
            </a:extLst>
          </p:cNvPr>
          <p:cNvSpPr/>
          <p:nvPr/>
        </p:nvSpPr>
        <p:spPr>
          <a:xfrm>
            <a:off x="9418951" y="3049120"/>
            <a:ext cx="352759" cy="1084464"/>
          </a:xfrm>
          <a:prstGeom prst="rect">
            <a:avLst/>
          </a:prstGeom>
        </p:spPr>
        <p:txBody>
          <a:bodyPr wrap="square">
            <a:spAutoFit/>
          </a:bodyPr>
          <a:lstStyle/>
          <a:p>
            <a:pPr defTabSz="914358">
              <a:lnSpc>
                <a:spcPct val="80000"/>
              </a:lnSpc>
              <a:defRPr/>
            </a:pPr>
            <a:r>
              <a:rPr lang="en-GB" sz="8000" b="1" dirty="0">
                <a:solidFill>
                  <a:schemeClr val="bg1"/>
                </a:solidFill>
                <a:latin typeface="Montserrat" pitchFamily="2" charset="77"/>
              </a:rPr>
              <a:t>6</a:t>
            </a:r>
          </a:p>
        </p:txBody>
      </p:sp>
      <p:sp>
        <p:nvSpPr>
          <p:cNvPr id="41" name="CuadroTexto 40">
            <a:extLst>
              <a:ext uri="{FF2B5EF4-FFF2-40B4-BE49-F238E27FC236}">
                <a16:creationId xmlns:a16="http://schemas.microsoft.com/office/drawing/2014/main" id="{B704F902-7198-1061-ED0B-EA3C0E06A18E}"/>
              </a:ext>
            </a:extLst>
          </p:cNvPr>
          <p:cNvSpPr txBox="1"/>
          <p:nvPr/>
        </p:nvSpPr>
        <p:spPr>
          <a:xfrm>
            <a:off x="8344709" y="4134307"/>
            <a:ext cx="3438178" cy="184001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defTabSz="914358">
              <a:defRPr/>
            </a:pPr>
            <a:r>
              <a:rPr lang="en-US" sz="1800" b="1" dirty="0">
                <a:solidFill>
                  <a:schemeClr val="bg1"/>
                </a:solidFill>
              </a:rPr>
              <a:t>GO TO MARKET</a:t>
            </a:r>
          </a:p>
          <a:p>
            <a:pPr defTabSz="914358">
              <a:defRPr/>
            </a:pPr>
            <a:endParaRPr lang="en-US" sz="1800" dirty="0">
              <a:solidFill>
                <a:schemeClr val="bg1"/>
              </a:solidFill>
            </a:endParaRPr>
          </a:p>
        </p:txBody>
      </p:sp>
      <p:sp>
        <p:nvSpPr>
          <p:cNvPr id="42" name="Rectangle 28">
            <a:extLst>
              <a:ext uri="{FF2B5EF4-FFF2-40B4-BE49-F238E27FC236}">
                <a16:creationId xmlns:a16="http://schemas.microsoft.com/office/drawing/2014/main" id="{12D5385F-6D25-B530-9F4F-442402D60C8E}"/>
              </a:ext>
            </a:extLst>
          </p:cNvPr>
          <p:cNvSpPr/>
          <p:nvPr/>
        </p:nvSpPr>
        <p:spPr>
          <a:xfrm>
            <a:off x="2173648" y="4996334"/>
            <a:ext cx="352759" cy="1084464"/>
          </a:xfrm>
          <a:prstGeom prst="rect">
            <a:avLst/>
          </a:prstGeom>
        </p:spPr>
        <p:txBody>
          <a:bodyPr wrap="square">
            <a:spAutoFit/>
          </a:bodyPr>
          <a:lstStyle/>
          <a:p>
            <a:pPr defTabSz="914358">
              <a:lnSpc>
                <a:spcPct val="80000"/>
              </a:lnSpc>
              <a:defRPr/>
            </a:pPr>
            <a:r>
              <a:rPr lang="en-GB" sz="8000" b="1" dirty="0">
                <a:solidFill>
                  <a:schemeClr val="bg1"/>
                </a:solidFill>
                <a:latin typeface="Montserrat" pitchFamily="2" charset="77"/>
              </a:rPr>
              <a:t>7</a:t>
            </a:r>
          </a:p>
        </p:txBody>
      </p:sp>
      <p:sp>
        <p:nvSpPr>
          <p:cNvPr id="43" name="CuadroTexto 42">
            <a:extLst>
              <a:ext uri="{FF2B5EF4-FFF2-40B4-BE49-F238E27FC236}">
                <a16:creationId xmlns:a16="http://schemas.microsoft.com/office/drawing/2014/main" id="{B704F902-7198-1061-ED0B-EA3C0E06A18E}"/>
              </a:ext>
            </a:extLst>
          </p:cNvPr>
          <p:cNvSpPr txBox="1"/>
          <p:nvPr/>
        </p:nvSpPr>
        <p:spPr>
          <a:xfrm>
            <a:off x="775925" y="6024470"/>
            <a:ext cx="3438178" cy="184001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defTabSz="914358">
              <a:defRPr/>
            </a:pPr>
            <a:r>
              <a:rPr lang="en-US" sz="1800" b="1" dirty="0">
                <a:solidFill>
                  <a:schemeClr val="bg1"/>
                </a:solidFill>
              </a:rPr>
              <a:t>EQUIP</a:t>
            </a:r>
          </a:p>
          <a:p>
            <a:pPr defTabSz="914358">
              <a:defRPr/>
            </a:pPr>
            <a:endParaRPr lang="en-US" sz="1800" dirty="0">
              <a:solidFill>
                <a:schemeClr val="bg1"/>
              </a:solidFill>
            </a:endParaRPr>
          </a:p>
        </p:txBody>
      </p:sp>
      <p:sp>
        <p:nvSpPr>
          <p:cNvPr id="44" name="Rectangle 28">
            <a:extLst>
              <a:ext uri="{FF2B5EF4-FFF2-40B4-BE49-F238E27FC236}">
                <a16:creationId xmlns:a16="http://schemas.microsoft.com/office/drawing/2014/main" id="{12D5385F-6D25-B530-9F4F-442402D60C8E}"/>
              </a:ext>
            </a:extLst>
          </p:cNvPr>
          <p:cNvSpPr/>
          <p:nvPr/>
        </p:nvSpPr>
        <p:spPr>
          <a:xfrm>
            <a:off x="5901798" y="4970705"/>
            <a:ext cx="352759" cy="1084464"/>
          </a:xfrm>
          <a:prstGeom prst="rect">
            <a:avLst/>
          </a:prstGeom>
        </p:spPr>
        <p:txBody>
          <a:bodyPr wrap="square">
            <a:spAutoFit/>
          </a:bodyPr>
          <a:lstStyle/>
          <a:p>
            <a:pPr defTabSz="914358">
              <a:lnSpc>
                <a:spcPct val="80000"/>
              </a:lnSpc>
              <a:defRPr/>
            </a:pPr>
            <a:r>
              <a:rPr lang="en-GB" sz="8000" b="1" dirty="0">
                <a:solidFill>
                  <a:schemeClr val="bg1"/>
                </a:solidFill>
                <a:latin typeface="Montserrat" pitchFamily="2" charset="77"/>
              </a:rPr>
              <a:t>8</a:t>
            </a:r>
          </a:p>
        </p:txBody>
      </p:sp>
      <p:sp>
        <p:nvSpPr>
          <p:cNvPr id="45" name="CuadroTexto 44">
            <a:extLst>
              <a:ext uri="{FF2B5EF4-FFF2-40B4-BE49-F238E27FC236}">
                <a16:creationId xmlns:a16="http://schemas.microsoft.com/office/drawing/2014/main" id="{B704F902-7198-1061-ED0B-EA3C0E06A18E}"/>
              </a:ext>
            </a:extLst>
          </p:cNvPr>
          <p:cNvSpPr txBox="1"/>
          <p:nvPr/>
        </p:nvSpPr>
        <p:spPr>
          <a:xfrm>
            <a:off x="4615414" y="6029659"/>
            <a:ext cx="3438178" cy="184001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defTabSz="914358">
              <a:defRPr/>
            </a:pPr>
            <a:r>
              <a:rPr lang="en-US" sz="1800" b="1" dirty="0">
                <a:solidFill>
                  <a:schemeClr val="bg1"/>
                </a:solidFill>
              </a:rPr>
              <a:t>FINAL I CTA</a:t>
            </a:r>
          </a:p>
          <a:p>
            <a:pPr defTabSz="914358">
              <a:defRPr/>
            </a:pPr>
            <a:endParaRPr lang="en-US" sz="1800" b="1" dirty="0">
              <a:solidFill>
                <a:schemeClr val="bg1"/>
              </a:solidFill>
            </a:endParaRPr>
          </a:p>
          <a:p>
            <a:pPr defTabSz="914358">
              <a:defRPr/>
            </a:pPr>
            <a:endParaRPr lang="en-US" sz="1800" dirty="0">
              <a:solidFill>
                <a:schemeClr val="bg1"/>
              </a:solidFill>
            </a:endParaRPr>
          </a:p>
        </p:txBody>
      </p:sp>
      <p:sp>
        <p:nvSpPr>
          <p:cNvPr id="47" name="CuadroTexto 46">
            <a:extLst>
              <a:ext uri="{FF2B5EF4-FFF2-40B4-BE49-F238E27FC236}">
                <a16:creationId xmlns:a16="http://schemas.microsoft.com/office/drawing/2014/main" id="{B704F902-7198-1061-ED0B-EA3C0E06A18E}"/>
              </a:ext>
            </a:extLst>
          </p:cNvPr>
          <p:cNvSpPr txBox="1"/>
          <p:nvPr/>
        </p:nvSpPr>
        <p:spPr>
          <a:xfrm>
            <a:off x="8155191" y="5968830"/>
            <a:ext cx="3438178" cy="184001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defTabSz="914358">
              <a:defRPr/>
            </a:pPr>
            <a:endParaRPr lang="en-US" sz="2000" dirty="0">
              <a:solidFill>
                <a:schemeClr val="bg1"/>
              </a:solidFill>
            </a:endParaRPr>
          </a:p>
        </p:txBody>
      </p:sp>
      <p:sp>
        <p:nvSpPr>
          <p:cNvPr id="31"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solidFill>
                  <a:schemeClr val="bg1"/>
                </a:solidFill>
                <a:latin typeface="Montserrat Medium" pitchFamily="2" charset="77"/>
              </a:rPr>
              <a:t>MASTERCLASS</a:t>
            </a:r>
            <a:r>
              <a:rPr lang="es-ES" sz="700" dirty="0">
                <a:solidFill>
                  <a:schemeClr val="bg1"/>
                </a:solidFill>
                <a:latin typeface="Montserrat Medium" pitchFamily="2" charset="77"/>
              </a:rPr>
              <a:t>: PITCH</a:t>
            </a:r>
            <a:endParaRPr lang="en-ES" sz="700" dirty="0">
              <a:solidFill>
                <a:schemeClr val="bg1"/>
              </a:solidFill>
              <a:latin typeface="Montserrat Medium" pitchFamily="2" charset="77"/>
            </a:endParaRPr>
          </a:p>
        </p:txBody>
      </p:sp>
    </p:spTree>
    <p:extLst>
      <p:ext uri="{BB962C8B-B14F-4D97-AF65-F5344CB8AC3E}">
        <p14:creationId xmlns:p14="http://schemas.microsoft.com/office/powerpoint/2010/main" val="39839407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a:xfrm>
            <a:off x="425448" y="1168458"/>
            <a:ext cx="4962525" cy="2130963"/>
          </a:xfrm>
        </p:spPr>
        <p:txBody>
          <a:bodyPr>
            <a:noAutofit/>
          </a:bodyPr>
          <a:lstStyle/>
          <a:p>
            <a:pPr marL="0" indent="0" fontAlgn="base">
              <a:buNone/>
            </a:pPr>
            <a:r>
              <a:rPr lang="ca-ES" sz="1400" dirty="0">
                <a:latin typeface="Montserrat" panose="020B0604020202020204" charset="0"/>
              </a:rPr>
              <a:t>Comença amb una frase intrigant o una pregunta que desperti l'interès de l'inversor immediatament. </a:t>
            </a:r>
            <a:r>
              <a:rPr lang="ca-ES" sz="1400" b="1" dirty="0">
                <a:latin typeface="Montserrat" panose="020B0604020202020204" charset="0"/>
              </a:rPr>
              <a:t>Captura la seva atenció </a:t>
            </a:r>
            <a:r>
              <a:rPr lang="ca-ES" sz="1400" dirty="0">
                <a:latin typeface="Montserrat" panose="020B0604020202020204" charset="0"/>
              </a:rPr>
              <a:t>des del primer segon i estableix un impacte o una connexió emocional.</a:t>
            </a:r>
          </a:p>
          <a:p>
            <a:pPr marL="0" indent="0" fontAlgn="base">
              <a:buNone/>
            </a:pPr>
            <a:r>
              <a:rPr lang="ca-ES" sz="1400" dirty="0">
                <a:latin typeface="Montserrat" panose="020B0604020202020204" charset="0"/>
              </a:rPr>
              <a:t>A través d'una frase ha de quedar molt clar i de manera breu qui ets i quina és la proposta de valor del teu projecte. </a:t>
            </a:r>
            <a:r>
              <a:rPr lang="ca-ES" sz="1400" b="1" dirty="0" err="1">
                <a:latin typeface="Montserrat" panose="020B0604020202020204" charset="0"/>
              </a:rPr>
              <a:t>Eslogan</a:t>
            </a:r>
            <a:r>
              <a:rPr lang="ca-ES" sz="1400" b="1" dirty="0">
                <a:latin typeface="Montserrat" panose="020B0604020202020204" charset="0"/>
              </a:rPr>
              <a:t> o </a:t>
            </a:r>
            <a:r>
              <a:rPr lang="ca-ES" sz="1400" b="1" dirty="0" err="1">
                <a:latin typeface="Montserrat" panose="020B0604020202020204" charset="0"/>
              </a:rPr>
              <a:t>One</a:t>
            </a:r>
            <a:r>
              <a:rPr lang="ca-ES" sz="1400" b="1" dirty="0">
                <a:latin typeface="Montserrat" panose="020B0604020202020204" charset="0"/>
              </a:rPr>
              <a:t> </a:t>
            </a:r>
            <a:r>
              <a:rPr lang="ca-ES" sz="1400" b="1" dirty="0" err="1">
                <a:latin typeface="Montserrat" panose="020B0604020202020204" charset="0"/>
              </a:rPr>
              <a:t>Sentence</a:t>
            </a:r>
            <a:r>
              <a:rPr lang="ca-ES" sz="1400" b="1" dirty="0">
                <a:latin typeface="Montserrat" panose="020B0604020202020204" charset="0"/>
              </a:rPr>
              <a:t> Pitch</a:t>
            </a:r>
          </a:p>
        </p:txBody>
      </p:sp>
      <p:sp>
        <p:nvSpPr>
          <p:cNvPr id="5" name="Marcador de texto 4"/>
          <p:cNvSpPr>
            <a:spLocks noGrp="1"/>
          </p:cNvSpPr>
          <p:nvPr>
            <p:ph type="body" sz="quarter" idx="16"/>
          </p:nvPr>
        </p:nvSpPr>
        <p:spPr/>
        <p:txBody>
          <a:bodyPr/>
          <a:lstStyle/>
          <a:p>
            <a:r>
              <a:rPr lang="ca-ES" dirty="0">
                <a:latin typeface="Montserrat" panose="020B0604020202020204" charset="0"/>
              </a:rPr>
              <a:t>1. INTRODUCCIÓ </a:t>
            </a:r>
          </a:p>
        </p:txBody>
      </p:sp>
      <p:sp>
        <p:nvSpPr>
          <p:cNvPr id="3" name="Título 2"/>
          <p:cNvSpPr>
            <a:spLocks noGrp="1"/>
          </p:cNvSpPr>
          <p:nvPr>
            <p:ph type="title"/>
          </p:nvPr>
        </p:nvSpPr>
        <p:spPr/>
        <p:txBody>
          <a:bodyPr/>
          <a:lstStyle/>
          <a:p>
            <a:r>
              <a:rPr lang="es-ES" dirty="0"/>
              <a:t>ESTRUCTURA DEL PITCH</a:t>
            </a:r>
          </a:p>
        </p:txBody>
      </p:sp>
      <p:sp>
        <p:nvSpPr>
          <p:cNvPr id="6" name="Marcador de texto 5"/>
          <p:cNvSpPr>
            <a:spLocks noGrp="1"/>
          </p:cNvSpPr>
          <p:nvPr>
            <p:ph type="body" sz="quarter" idx="19"/>
          </p:nvPr>
        </p:nvSpPr>
        <p:spPr>
          <a:xfrm>
            <a:off x="6810878" y="1166671"/>
            <a:ext cx="4962525" cy="1676572"/>
          </a:xfrm>
        </p:spPr>
        <p:txBody>
          <a:bodyPr>
            <a:normAutofit/>
          </a:bodyPr>
          <a:lstStyle/>
          <a:p>
            <a:pPr marL="0" indent="0">
              <a:buNone/>
            </a:pPr>
            <a:r>
              <a:rPr lang="ca-ES" sz="1400" dirty="0">
                <a:latin typeface="Montserrat" panose="020B0604020202020204" charset="0"/>
              </a:rPr>
              <a:t>Identificar i deixar molt clar el </a:t>
            </a:r>
            <a:r>
              <a:rPr lang="ca-ES" sz="1400" b="1" dirty="0">
                <a:latin typeface="Montserrat" panose="020B0604020202020204" charset="0"/>
              </a:rPr>
              <a:t>problema o oportunitat </a:t>
            </a:r>
            <a:r>
              <a:rPr lang="ca-ES" sz="1400" dirty="0">
                <a:latin typeface="Montserrat" panose="020B0604020202020204" charset="0"/>
              </a:rPr>
              <a:t>que hi ha al teu mercat. Així que respon aquestes preguntes: </a:t>
            </a:r>
          </a:p>
          <a:p>
            <a:pPr marL="0" indent="0">
              <a:buNone/>
            </a:pPr>
            <a:r>
              <a:rPr lang="ca-ES" sz="1400" dirty="0">
                <a:latin typeface="Montserrat" panose="020B0604020202020204" charset="0"/>
              </a:rPr>
              <a:t>Quin és el problema? Què està passant? </a:t>
            </a:r>
          </a:p>
          <a:p>
            <a:pPr marL="0" indent="0">
              <a:buNone/>
            </a:pPr>
            <a:r>
              <a:rPr lang="ca-ES" sz="1400" dirty="0">
                <a:latin typeface="Montserrat" panose="020B0604020202020204" charset="0"/>
              </a:rPr>
              <a:t>Com li donen solució actualment els clients?</a:t>
            </a:r>
          </a:p>
        </p:txBody>
      </p:sp>
      <p:sp>
        <p:nvSpPr>
          <p:cNvPr id="7" name="Marcador de texto 6"/>
          <p:cNvSpPr>
            <a:spLocks noGrp="1"/>
          </p:cNvSpPr>
          <p:nvPr>
            <p:ph type="body" sz="quarter" idx="20"/>
          </p:nvPr>
        </p:nvSpPr>
        <p:spPr/>
        <p:txBody>
          <a:bodyPr/>
          <a:lstStyle/>
          <a:p>
            <a:r>
              <a:rPr lang="ca-ES" dirty="0">
                <a:latin typeface="Montserrat" panose="020B0604020202020204" charset="0"/>
              </a:rPr>
              <a:t>2. PROBLEMA - OPORTUNITAT</a:t>
            </a:r>
          </a:p>
        </p:txBody>
      </p:sp>
      <p:sp>
        <p:nvSpPr>
          <p:cNvPr id="8" name="Marcador de texto 7"/>
          <p:cNvSpPr>
            <a:spLocks noGrp="1"/>
          </p:cNvSpPr>
          <p:nvPr>
            <p:ph type="body" sz="quarter" idx="21"/>
          </p:nvPr>
        </p:nvSpPr>
        <p:spPr>
          <a:xfrm>
            <a:off x="425448" y="4482869"/>
            <a:ext cx="4962525" cy="1676572"/>
          </a:xfrm>
        </p:spPr>
        <p:txBody>
          <a:bodyPr>
            <a:noAutofit/>
          </a:bodyPr>
          <a:lstStyle/>
          <a:p>
            <a:pPr marL="0" indent="0">
              <a:buNone/>
            </a:pPr>
            <a:r>
              <a:rPr lang="ca-ES" sz="1400" dirty="0">
                <a:latin typeface="Montserrat" panose="020B0604020202020204" charset="0"/>
              </a:rPr>
              <a:t>Explica com donaràs </a:t>
            </a:r>
            <a:r>
              <a:rPr lang="ca-ES" sz="1400" b="1" dirty="0">
                <a:latin typeface="Montserrat" panose="020B0604020202020204" charset="0"/>
              </a:rPr>
              <a:t>solució al problema concret </a:t>
            </a:r>
            <a:r>
              <a:rPr lang="ca-ES" sz="1400" dirty="0">
                <a:latin typeface="Montserrat" panose="020B0604020202020204" charset="0"/>
              </a:rPr>
              <a:t>i com el teu projecte ajudarà aquestes persones. </a:t>
            </a:r>
          </a:p>
          <a:p>
            <a:pPr marL="0" indent="0">
              <a:buNone/>
            </a:pPr>
            <a:r>
              <a:rPr lang="ca-ES" sz="1400" dirty="0">
                <a:latin typeface="Montserrat" panose="020B0604020202020204" charset="0"/>
              </a:rPr>
              <a:t>Què ofereixes? </a:t>
            </a:r>
          </a:p>
          <a:p>
            <a:pPr marL="0" indent="0">
              <a:buNone/>
            </a:pPr>
            <a:r>
              <a:rPr lang="ca-ES" sz="1400" dirty="0">
                <a:latin typeface="Montserrat" panose="020B0604020202020204" charset="0"/>
              </a:rPr>
              <a:t>En aquest punt també és convenient</a:t>
            </a:r>
            <a:r>
              <a:rPr lang="ca-ES" sz="1400" b="1" dirty="0">
                <a:latin typeface="Montserrat" panose="020B0604020202020204" charset="0"/>
              </a:rPr>
              <a:t> descriure al màxim possible el teu producte</a:t>
            </a:r>
            <a:r>
              <a:rPr lang="ca-ES" sz="1400" dirty="0">
                <a:latin typeface="Montserrat" panose="020B0604020202020204" charset="0"/>
              </a:rPr>
              <a:t>, les seves funcionalitats… per ajudar a entendre’l millor i el valor que aporta. </a:t>
            </a:r>
          </a:p>
          <a:p>
            <a:pPr marL="0" indent="0">
              <a:buNone/>
            </a:pPr>
            <a:r>
              <a:rPr lang="ca-ES" sz="1400" b="1" dirty="0">
                <a:latin typeface="Montserrat" panose="020B0604020202020204" charset="0"/>
              </a:rPr>
              <a:t>LA TEVA PROPOSTA DE VALOR ÚNICA</a:t>
            </a:r>
          </a:p>
        </p:txBody>
      </p:sp>
      <p:sp>
        <p:nvSpPr>
          <p:cNvPr id="9" name="Marcador de texto 8"/>
          <p:cNvSpPr>
            <a:spLocks noGrp="1"/>
          </p:cNvSpPr>
          <p:nvPr>
            <p:ph type="body" sz="quarter" idx="22"/>
          </p:nvPr>
        </p:nvSpPr>
        <p:spPr/>
        <p:txBody>
          <a:bodyPr>
            <a:normAutofit fontScale="85000" lnSpcReduction="10000"/>
          </a:bodyPr>
          <a:lstStyle/>
          <a:p>
            <a:r>
              <a:rPr lang="ca-ES" dirty="0">
                <a:latin typeface="Montserrat" panose="020B0604020202020204" charset="0"/>
              </a:rPr>
              <a:t>3. PROPOSTA DE VALOR - SOLUCIÓ</a:t>
            </a:r>
          </a:p>
        </p:txBody>
      </p:sp>
      <p:sp>
        <p:nvSpPr>
          <p:cNvPr id="10" name="Marcador de texto 9"/>
          <p:cNvSpPr>
            <a:spLocks noGrp="1"/>
          </p:cNvSpPr>
          <p:nvPr>
            <p:ph type="body" sz="quarter" idx="23"/>
          </p:nvPr>
        </p:nvSpPr>
        <p:spPr>
          <a:xfrm>
            <a:off x="6810879" y="4482869"/>
            <a:ext cx="4962525" cy="1676572"/>
          </a:xfrm>
        </p:spPr>
        <p:txBody>
          <a:bodyPr>
            <a:noAutofit/>
          </a:bodyPr>
          <a:lstStyle/>
          <a:p>
            <a:pPr marL="0" indent="0">
              <a:buNone/>
            </a:pPr>
            <a:r>
              <a:rPr lang="ca-ES" sz="1400" dirty="0">
                <a:latin typeface="Montserrat" panose="020B0604020202020204" charset="0"/>
              </a:rPr>
              <a:t>Has de convèncer el teu interlocutor que ara és un bon moment i que hi ha un </a:t>
            </a:r>
            <a:r>
              <a:rPr lang="ca-ES" sz="1400" b="1" dirty="0">
                <a:latin typeface="Montserrat" panose="020B0604020202020204" charset="0"/>
              </a:rPr>
              <a:t>espai interessant al mercat que ocupar</a:t>
            </a:r>
            <a:r>
              <a:rPr lang="ca-ES" sz="1400" dirty="0">
                <a:latin typeface="Montserrat" panose="020B0604020202020204" charset="0"/>
              </a:rPr>
              <a:t>. </a:t>
            </a:r>
          </a:p>
          <a:p>
            <a:pPr marL="0" indent="0">
              <a:buNone/>
            </a:pPr>
            <a:r>
              <a:rPr lang="ca-ES" sz="1400" dirty="0">
                <a:latin typeface="Montserrat" panose="020B0604020202020204" charset="0"/>
              </a:rPr>
              <a:t>Per què ningú ho ha creat ja? Cap a on va el mercat? Què passarà en el futur? Quines són les </a:t>
            </a:r>
            <a:r>
              <a:rPr lang="ca-ES" sz="1400" b="1" dirty="0">
                <a:latin typeface="Montserrat" panose="020B0604020202020204" charset="0"/>
              </a:rPr>
              <a:t>tendències</a:t>
            </a:r>
            <a:r>
              <a:rPr lang="ca-ES" sz="1400" dirty="0">
                <a:latin typeface="Montserrat" panose="020B0604020202020204" charset="0"/>
              </a:rPr>
              <a:t>?</a:t>
            </a:r>
          </a:p>
          <a:p>
            <a:pPr marL="0" indent="0">
              <a:buNone/>
            </a:pPr>
            <a:r>
              <a:rPr lang="ca-ES" sz="1400" dirty="0">
                <a:latin typeface="Montserrat" panose="020B0604020202020204" charset="0"/>
              </a:rPr>
              <a:t>A qui t'adreces? Quins segments? De quanta gent estem parlant? Quina és la </a:t>
            </a:r>
            <a:r>
              <a:rPr lang="ca-ES" sz="1400" b="1" dirty="0">
                <a:latin typeface="Montserrat" panose="020B0604020202020204" charset="0"/>
              </a:rPr>
              <a:t>mida</a:t>
            </a:r>
            <a:r>
              <a:rPr lang="ca-ES" sz="1400" dirty="0">
                <a:latin typeface="Montserrat" panose="020B0604020202020204" charset="0"/>
              </a:rPr>
              <a:t> del mercat? </a:t>
            </a:r>
          </a:p>
          <a:p>
            <a:pPr marL="0" indent="0">
              <a:buNone/>
            </a:pPr>
            <a:r>
              <a:rPr lang="ca-ES" sz="1400" dirty="0">
                <a:latin typeface="Montserrat" panose="020B0604020202020204" charset="0"/>
              </a:rPr>
              <a:t>Si existeix, analitza la </a:t>
            </a:r>
            <a:r>
              <a:rPr lang="ca-ES" sz="1400" b="1" dirty="0">
                <a:latin typeface="Montserrat" panose="020B0604020202020204" charset="0"/>
              </a:rPr>
              <a:t>competència</a:t>
            </a:r>
            <a:r>
              <a:rPr lang="ca-ES" sz="1400" dirty="0">
                <a:latin typeface="Montserrat" panose="020B0604020202020204" charset="0"/>
              </a:rPr>
              <a:t>. Especifica què fan millor o pitjor que tu.</a:t>
            </a:r>
          </a:p>
        </p:txBody>
      </p:sp>
      <p:sp>
        <p:nvSpPr>
          <p:cNvPr id="11" name="Marcador de texto 10"/>
          <p:cNvSpPr>
            <a:spLocks noGrp="1"/>
          </p:cNvSpPr>
          <p:nvPr>
            <p:ph type="body" sz="quarter" idx="24"/>
          </p:nvPr>
        </p:nvSpPr>
        <p:spPr/>
        <p:txBody>
          <a:bodyPr/>
          <a:lstStyle/>
          <a:p>
            <a:r>
              <a:rPr lang="ca-ES" dirty="0">
                <a:latin typeface="Montserrat" panose="020B0604020202020204" charset="0"/>
              </a:rPr>
              <a:t>4. MERCAT </a:t>
            </a:r>
          </a:p>
        </p:txBody>
      </p:sp>
    </p:spTree>
    <p:extLst>
      <p:ext uri="{BB962C8B-B14F-4D97-AF65-F5344CB8AC3E}">
        <p14:creationId xmlns:p14="http://schemas.microsoft.com/office/powerpoint/2010/main" val="386675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3"/>
          </p:nvPr>
        </p:nvSpPr>
        <p:spPr>
          <a:xfrm>
            <a:off x="425448" y="1086755"/>
            <a:ext cx="4962525" cy="2130963"/>
          </a:xfrm>
        </p:spPr>
        <p:txBody>
          <a:bodyPr>
            <a:noAutofit/>
          </a:bodyPr>
          <a:lstStyle/>
          <a:p>
            <a:pPr marL="0" indent="0" fontAlgn="base">
              <a:buNone/>
            </a:pPr>
            <a:r>
              <a:rPr lang="ca-ES" sz="1400" dirty="0">
                <a:latin typeface="Montserrat" panose="020B0604020202020204" charset="0"/>
              </a:rPr>
              <a:t>Com has validat la solució? </a:t>
            </a:r>
          </a:p>
          <a:p>
            <a:pPr marL="0" indent="0" fontAlgn="base">
              <a:buNone/>
            </a:pPr>
            <a:r>
              <a:rPr lang="ca-ES" sz="1400" dirty="0">
                <a:latin typeface="Montserrat" panose="020B0604020202020204" charset="0"/>
              </a:rPr>
              <a:t>Explica el teu </a:t>
            </a:r>
            <a:r>
              <a:rPr lang="ca-ES" sz="1400" b="1" dirty="0">
                <a:latin typeface="Montserrat" panose="020B0604020202020204" charset="0"/>
              </a:rPr>
              <a:t>model d'ingressos</a:t>
            </a:r>
            <a:r>
              <a:rPr lang="ca-ES" sz="1400" dirty="0">
                <a:latin typeface="Montserrat" panose="020B0604020202020204" charset="0"/>
              </a:rPr>
              <a:t>, com planeges monetitzar el teu producte o servei i com t'enfrontaràs als </a:t>
            </a:r>
            <a:r>
              <a:rPr lang="ca-ES" sz="1400" b="1" dirty="0">
                <a:latin typeface="Montserrat" panose="020B0604020202020204" charset="0"/>
              </a:rPr>
              <a:t>reptes comercials</a:t>
            </a:r>
            <a:r>
              <a:rPr lang="ca-ES" sz="1400" dirty="0">
                <a:latin typeface="Montserrat" panose="020B0604020202020204" charset="0"/>
              </a:rPr>
              <a:t>. </a:t>
            </a:r>
          </a:p>
          <a:p>
            <a:pPr marL="0" indent="0" fontAlgn="base">
              <a:buNone/>
            </a:pPr>
            <a:r>
              <a:rPr lang="ca-ES" sz="1400" dirty="0">
                <a:latin typeface="Montserrat" panose="020B0604020202020204" charset="0"/>
              </a:rPr>
              <a:t>Descriu la teva </a:t>
            </a:r>
            <a:r>
              <a:rPr lang="ca-ES" sz="1400" b="1" dirty="0">
                <a:latin typeface="Montserrat" panose="020B0604020202020204" charset="0"/>
              </a:rPr>
              <a:t>estratègia de màrqueting, distribució i adquisició de clients </a:t>
            </a:r>
            <a:r>
              <a:rPr lang="ca-ES" sz="1400" dirty="0">
                <a:latin typeface="Montserrat" panose="020B0604020202020204" charset="0"/>
              </a:rPr>
              <a:t>de manera clara i convincent.</a:t>
            </a:r>
          </a:p>
        </p:txBody>
      </p:sp>
      <p:sp>
        <p:nvSpPr>
          <p:cNvPr id="5" name="Marcador de texto 4"/>
          <p:cNvSpPr>
            <a:spLocks noGrp="1"/>
          </p:cNvSpPr>
          <p:nvPr>
            <p:ph type="body" sz="quarter" idx="16"/>
          </p:nvPr>
        </p:nvSpPr>
        <p:spPr/>
        <p:txBody>
          <a:bodyPr/>
          <a:lstStyle/>
          <a:p>
            <a:r>
              <a:rPr lang="ca-ES" dirty="0">
                <a:latin typeface="Montserrat" panose="020B0604020202020204" charset="0"/>
              </a:rPr>
              <a:t>5. MODEL DE NEGOCI </a:t>
            </a:r>
          </a:p>
        </p:txBody>
      </p:sp>
      <p:sp>
        <p:nvSpPr>
          <p:cNvPr id="3" name="Título 2"/>
          <p:cNvSpPr>
            <a:spLocks noGrp="1"/>
          </p:cNvSpPr>
          <p:nvPr>
            <p:ph type="title"/>
          </p:nvPr>
        </p:nvSpPr>
        <p:spPr/>
        <p:txBody>
          <a:bodyPr/>
          <a:lstStyle/>
          <a:p>
            <a:r>
              <a:rPr lang="es-ES" dirty="0"/>
              <a:t>ESTRUCTURA DEL PITCH</a:t>
            </a:r>
          </a:p>
        </p:txBody>
      </p:sp>
      <p:sp>
        <p:nvSpPr>
          <p:cNvPr id="6" name="Marcador de texto 5"/>
          <p:cNvSpPr>
            <a:spLocks noGrp="1"/>
          </p:cNvSpPr>
          <p:nvPr>
            <p:ph type="body" sz="quarter" idx="19"/>
          </p:nvPr>
        </p:nvSpPr>
        <p:spPr/>
        <p:txBody>
          <a:bodyPr>
            <a:noAutofit/>
          </a:bodyPr>
          <a:lstStyle/>
          <a:p>
            <a:pPr marL="0" indent="0">
              <a:buNone/>
            </a:pPr>
            <a:r>
              <a:rPr lang="ca-ES" sz="1400" dirty="0">
                <a:latin typeface="Montserrat" panose="020B0604020202020204" charset="0"/>
              </a:rPr>
              <a:t>Ressalta les fortaleses i experiència del teu equip fundador. Destaca els èxits previs, les habilitats complementàries i les connexions rellevants que donen </a:t>
            </a:r>
            <a:r>
              <a:rPr lang="ca-ES" sz="1400" b="1" dirty="0">
                <a:latin typeface="Montserrat" panose="020B0604020202020204" charset="0"/>
              </a:rPr>
              <a:t>suport a la capacitat de l'equip per executar el pla de negoci amb èxit.</a:t>
            </a:r>
          </a:p>
        </p:txBody>
      </p:sp>
      <p:sp>
        <p:nvSpPr>
          <p:cNvPr id="7" name="Marcador de texto 6"/>
          <p:cNvSpPr>
            <a:spLocks noGrp="1"/>
          </p:cNvSpPr>
          <p:nvPr>
            <p:ph type="body" sz="quarter" idx="20"/>
          </p:nvPr>
        </p:nvSpPr>
        <p:spPr/>
        <p:txBody>
          <a:bodyPr/>
          <a:lstStyle/>
          <a:p>
            <a:r>
              <a:rPr lang="ca-ES" dirty="0">
                <a:latin typeface="Montserrat" panose="020B0604020202020204" charset="0"/>
              </a:rPr>
              <a:t>6. EQUIP</a:t>
            </a:r>
          </a:p>
        </p:txBody>
      </p:sp>
      <p:sp>
        <p:nvSpPr>
          <p:cNvPr id="8" name="Marcador de texto 7"/>
          <p:cNvSpPr>
            <a:spLocks noGrp="1"/>
          </p:cNvSpPr>
          <p:nvPr>
            <p:ph type="body" sz="quarter" idx="21"/>
          </p:nvPr>
        </p:nvSpPr>
        <p:spPr>
          <a:xfrm>
            <a:off x="425449" y="4495244"/>
            <a:ext cx="4962525" cy="1676572"/>
          </a:xfrm>
        </p:spPr>
        <p:txBody>
          <a:bodyPr>
            <a:normAutofit/>
          </a:bodyPr>
          <a:lstStyle/>
          <a:p>
            <a:pPr marL="0" indent="0">
              <a:buNone/>
            </a:pPr>
            <a:r>
              <a:rPr lang="ca-ES" sz="1400" dirty="0">
                <a:latin typeface="Montserrat" panose="020B0604020202020204" charset="0"/>
              </a:rPr>
              <a:t>Proporciona </a:t>
            </a:r>
            <a:r>
              <a:rPr lang="ca-ES" sz="1400" b="1" dirty="0">
                <a:latin typeface="Montserrat" panose="020B0604020202020204" charset="0"/>
              </a:rPr>
              <a:t>projeccions financeres realistes i recolzades per dades. </a:t>
            </a:r>
          </a:p>
          <a:p>
            <a:pPr marL="0" indent="0">
              <a:buNone/>
            </a:pPr>
            <a:r>
              <a:rPr lang="ca-ES" sz="1400" dirty="0">
                <a:latin typeface="Montserrat" panose="020B0604020202020204" charset="0"/>
              </a:rPr>
              <a:t>Explica com els inversors poden obtenir un retorn d’inversió sòlid i quines són les oportunitats de sortida per a ells.</a:t>
            </a:r>
          </a:p>
        </p:txBody>
      </p:sp>
      <p:sp>
        <p:nvSpPr>
          <p:cNvPr id="9" name="Marcador de texto 8"/>
          <p:cNvSpPr>
            <a:spLocks noGrp="1"/>
          </p:cNvSpPr>
          <p:nvPr>
            <p:ph type="body" sz="quarter" idx="22"/>
          </p:nvPr>
        </p:nvSpPr>
        <p:spPr/>
        <p:txBody>
          <a:bodyPr/>
          <a:lstStyle/>
          <a:p>
            <a:r>
              <a:rPr lang="ca-ES" dirty="0">
                <a:latin typeface="Montserrat" panose="020B0604020202020204" charset="0"/>
              </a:rPr>
              <a:t>7. PLA </a:t>
            </a:r>
            <a:r>
              <a:rPr lang="ca-ES" dirty="0" err="1">
                <a:latin typeface="Montserrat" panose="020B0604020202020204" charset="0"/>
              </a:rPr>
              <a:t>GO-TO</a:t>
            </a:r>
            <a:r>
              <a:rPr lang="ca-ES" dirty="0">
                <a:latin typeface="Montserrat" panose="020B0604020202020204" charset="0"/>
              </a:rPr>
              <a:t> </a:t>
            </a:r>
            <a:r>
              <a:rPr lang="ca-ES" dirty="0" err="1">
                <a:latin typeface="Montserrat" panose="020B0604020202020204" charset="0"/>
              </a:rPr>
              <a:t>MARKET</a:t>
            </a:r>
            <a:endParaRPr lang="ca-ES" dirty="0">
              <a:latin typeface="Montserrat" panose="020B0604020202020204" charset="0"/>
            </a:endParaRPr>
          </a:p>
        </p:txBody>
      </p:sp>
      <p:sp>
        <p:nvSpPr>
          <p:cNvPr id="10" name="Marcador de texto 9"/>
          <p:cNvSpPr>
            <a:spLocks noGrp="1"/>
          </p:cNvSpPr>
          <p:nvPr>
            <p:ph type="body" sz="quarter" idx="23"/>
          </p:nvPr>
        </p:nvSpPr>
        <p:spPr>
          <a:xfrm>
            <a:off x="6810881" y="4495244"/>
            <a:ext cx="4962525" cy="1676572"/>
          </a:xfrm>
        </p:spPr>
        <p:txBody>
          <a:bodyPr>
            <a:normAutofit/>
          </a:bodyPr>
          <a:lstStyle/>
          <a:p>
            <a:pPr marL="0" lvl="0" indent="0">
              <a:buNone/>
            </a:pPr>
            <a:r>
              <a:rPr lang="ca-ES" sz="1400" dirty="0">
                <a:latin typeface="Montserrat" panose="020B0604020202020204" charset="0"/>
              </a:rPr>
              <a:t>Finalitza el pitch </a:t>
            </a:r>
            <a:r>
              <a:rPr lang="ca-ES" sz="1400" b="1" dirty="0">
                <a:latin typeface="Montserrat" panose="020B0604020202020204" charset="0"/>
              </a:rPr>
              <a:t>reiterant la teva proposta de valor única i fent una sol·licitud clara d'inversió</a:t>
            </a:r>
            <a:r>
              <a:rPr lang="ca-ES" sz="1400" dirty="0">
                <a:latin typeface="Montserrat" panose="020B0604020202020204" charset="0"/>
              </a:rPr>
              <a:t>. </a:t>
            </a:r>
          </a:p>
          <a:p>
            <a:pPr marL="0" lvl="0" indent="0">
              <a:buNone/>
            </a:pPr>
            <a:r>
              <a:rPr lang="ca-ES" sz="1400" dirty="0">
                <a:latin typeface="Montserrat" panose="020B0604020202020204" charset="0"/>
              </a:rPr>
              <a:t>Destaca com els inversors poden ser part de l'èxit de la teva </a:t>
            </a:r>
            <a:r>
              <a:rPr lang="ca-ES" sz="1400" dirty="0" err="1">
                <a:latin typeface="Montserrat" panose="020B0604020202020204" charset="0"/>
              </a:rPr>
              <a:t>startup</a:t>
            </a:r>
            <a:r>
              <a:rPr lang="ca-ES" sz="1400" dirty="0">
                <a:latin typeface="Montserrat" panose="020B0604020202020204" charset="0"/>
              </a:rPr>
              <a:t> i com et poden contactar per obtenir més informació.</a:t>
            </a:r>
          </a:p>
        </p:txBody>
      </p:sp>
      <p:sp>
        <p:nvSpPr>
          <p:cNvPr id="11" name="Marcador de texto 10"/>
          <p:cNvSpPr>
            <a:spLocks noGrp="1"/>
          </p:cNvSpPr>
          <p:nvPr>
            <p:ph type="body" sz="quarter" idx="24"/>
          </p:nvPr>
        </p:nvSpPr>
        <p:spPr/>
        <p:txBody>
          <a:bodyPr/>
          <a:lstStyle/>
          <a:p>
            <a:r>
              <a:rPr lang="ca-ES" dirty="0">
                <a:latin typeface="Montserrat" panose="020B0604020202020204" charset="0"/>
              </a:rPr>
              <a:t>8. FINAL I </a:t>
            </a:r>
            <a:r>
              <a:rPr lang="ca-ES" dirty="0" err="1">
                <a:latin typeface="Montserrat" panose="020B0604020202020204" charset="0"/>
              </a:rPr>
              <a:t>CTA</a:t>
            </a:r>
            <a:endParaRPr lang="ca-ES" dirty="0">
              <a:latin typeface="Montserrat" panose="020B0604020202020204" charset="0"/>
            </a:endParaRPr>
          </a:p>
        </p:txBody>
      </p:sp>
    </p:spTree>
    <p:extLst>
      <p:ext uri="{BB962C8B-B14F-4D97-AF65-F5344CB8AC3E}">
        <p14:creationId xmlns:p14="http://schemas.microsoft.com/office/powerpoint/2010/main" val="157045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t on a table&#10;&#10;Description automatically generated with medium confidence">
            <a:extLst>
              <a:ext uri="{FF2B5EF4-FFF2-40B4-BE49-F238E27FC236}">
                <a16:creationId xmlns:a16="http://schemas.microsoft.com/office/drawing/2014/main" id="{721B39D3-2A09-7D46-9BE7-B9E479C234CC}"/>
              </a:ext>
            </a:extLst>
          </p:cNvPr>
          <p:cNvPicPr>
            <a:picLocks noChangeAspect="1"/>
          </p:cNvPicPr>
          <p:nvPr/>
        </p:nvPicPr>
        <p:blipFill rotWithShape="1">
          <a:blip r:embed="rId3">
            <a:extLst>
              <a:ext uri="{28A0092B-C50C-407E-A947-70E740481C1C}">
                <a14:useLocalDpi xmlns:a14="http://schemas.microsoft.com/office/drawing/2010/main" val="0"/>
              </a:ext>
            </a:extLst>
          </a:blip>
          <a:srcRect t="12345" r="1235" b="13581"/>
          <a:stretch/>
        </p:blipFill>
        <p:spPr>
          <a:xfrm>
            <a:off x="0" y="0"/>
            <a:ext cx="12192000" cy="6858000"/>
          </a:xfrm>
          <a:prstGeom prst="rect">
            <a:avLst/>
          </a:prstGeom>
        </p:spPr>
      </p:pic>
      <p:sp>
        <p:nvSpPr>
          <p:cNvPr id="12" name="Rectángulo 14">
            <a:extLst>
              <a:ext uri="{FF2B5EF4-FFF2-40B4-BE49-F238E27FC236}">
                <a16:creationId xmlns:a16="http://schemas.microsoft.com/office/drawing/2014/main" id="{FD5E407E-CD98-A843-872E-C6771232D96C}"/>
              </a:ext>
            </a:extLst>
          </p:cNvPr>
          <p:cNvSpPr/>
          <p:nvPr/>
        </p:nvSpPr>
        <p:spPr>
          <a:xfrm>
            <a:off x="0" y="0"/>
            <a:ext cx="12192000" cy="6857999"/>
          </a:xfrm>
          <a:prstGeom prst="rect">
            <a:avLst/>
          </a:prstGeom>
          <a:solidFill>
            <a:sysClr val="windowText" lastClr="000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8D2307E5-2157-204C-80A9-DFBC5B906DB3}"/>
              </a:ext>
            </a:extLst>
          </p:cNvPr>
          <p:cNvSpPr txBox="1">
            <a:spLocks/>
          </p:cNvSpPr>
          <p:nvPr/>
        </p:nvSpPr>
        <p:spPr>
          <a:xfrm>
            <a:off x="4451876" y="468411"/>
            <a:ext cx="7399933" cy="1659467"/>
          </a:xfrm>
          <a:prstGeom prst="rect">
            <a:avLst/>
          </a:prstGeom>
          <a:noFill/>
        </p:spPr>
        <p:txBody>
          <a:bodyPr vert="horz" lIns="0" tIns="0" rIns="0" bIns="0" rtlCol="0" anchor="t">
            <a:noAutofit/>
          </a:bodyPr>
          <a:lstStyle>
            <a:lvl1pPr algn="ctr" defTabSz="914400" rtl="0" eaLnBrk="1" latinLnBrk="0" hangingPunct="1">
              <a:lnSpc>
                <a:spcPct val="90000"/>
              </a:lnSpc>
              <a:spcBef>
                <a:spcPct val="0"/>
              </a:spcBef>
              <a:buNone/>
              <a:defRPr sz="6000" kern="1200">
                <a:solidFill>
                  <a:schemeClr val="tx1"/>
                </a:solidFill>
                <a:latin typeface="Bebas Neue Bold" panose="020B0606020202050201" pitchFamily="34" charset="0"/>
                <a:ea typeface="+mj-ea"/>
                <a:cs typeface="Arial" panose="020B0604020202020204" pitchFamily="34" charset="0"/>
              </a:defRPr>
            </a:lvl1pPr>
          </a:lstStyle>
          <a:p>
            <a:pPr algn="l"/>
            <a:r>
              <a:rPr lang="en-US" sz="9600" dirty="0" err="1">
                <a:latin typeface="Bebas Neue Bold"/>
                <a:cs typeface="Arial"/>
              </a:rPr>
              <a:t>ÍNDEX</a:t>
            </a:r>
            <a:endParaRPr lang="en-US" sz="9600" dirty="0">
              <a:latin typeface="Bebas Neue Bold"/>
              <a:cs typeface="Arial"/>
            </a:endParaRPr>
          </a:p>
        </p:txBody>
      </p:sp>
      <p:sp>
        <p:nvSpPr>
          <p:cNvPr id="13" name="CuadroTexto 12">
            <a:extLst>
              <a:ext uri="{FF2B5EF4-FFF2-40B4-BE49-F238E27FC236}">
                <a16:creationId xmlns:a16="http://schemas.microsoft.com/office/drawing/2014/main" id="{1EE61A9E-D291-D44D-88C0-26AF59826087}"/>
              </a:ext>
            </a:extLst>
          </p:cNvPr>
          <p:cNvSpPr txBox="1"/>
          <p:nvPr/>
        </p:nvSpPr>
        <p:spPr>
          <a:xfrm>
            <a:off x="1054100" y="268941"/>
            <a:ext cx="2643841" cy="497541"/>
          </a:xfrm>
          <a:prstGeom prst="rect">
            <a:avLst/>
          </a:prstGeom>
        </p:spPr>
        <p:txBody>
          <a:bodyPr vert="horz" wrap="square" lIns="0" tIns="0" rIns="0" bIns="0" rtlCol="0">
            <a:noAutofit/>
          </a:bodyPr>
          <a:lstStyle/>
          <a:p>
            <a:pPr algn="l">
              <a:lnSpc>
                <a:spcPct val="150000"/>
              </a:lnSpc>
            </a:pPr>
            <a:endParaRPr lang="es-ES" sz="1600"/>
          </a:p>
        </p:txBody>
      </p:sp>
      <p:sp>
        <p:nvSpPr>
          <p:cNvPr id="14" name="CuadroTexto 13">
            <a:extLst>
              <a:ext uri="{FF2B5EF4-FFF2-40B4-BE49-F238E27FC236}">
                <a16:creationId xmlns:a16="http://schemas.microsoft.com/office/drawing/2014/main" id="{419ED052-ED68-9147-9955-1E108DDBB8C8}"/>
              </a:ext>
            </a:extLst>
          </p:cNvPr>
          <p:cNvSpPr txBox="1"/>
          <p:nvPr/>
        </p:nvSpPr>
        <p:spPr>
          <a:xfrm>
            <a:off x="1206500" y="421341"/>
            <a:ext cx="2643841" cy="497541"/>
          </a:xfrm>
          <a:prstGeom prst="rect">
            <a:avLst/>
          </a:prstGeom>
        </p:spPr>
        <p:txBody>
          <a:bodyPr vert="horz" wrap="square" lIns="0" tIns="0" rIns="0" bIns="0" rtlCol="0">
            <a:noAutofit/>
          </a:bodyPr>
          <a:lstStyle/>
          <a:p>
            <a:pPr algn="l">
              <a:lnSpc>
                <a:spcPct val="150000"/>
              </a:lnSpc>
            </a:pPr>
            <a:endParaRPr lang="es-ES" sz="1600"/>
          </a:p>
        </p:txBody>
      </p:sp>
      <p:sp>
        <p:nvSpPr>
          <p:cNvPr id="15" name="CuadroTexto 14">
            <a:extLst>
              <a:ext uri="{FF2B5EF4-FFF2-40B4-BE49-F238E27FC236}">
                <a16:creationId xmlns:a16="http://schemas.microsoft.com/office/drawing/2014/main" id="{D2E0934B-5087-A549-9D5C-CE41636D8EFD}"/>
              </a:ext>
            </a:extLst>
          </p:cNvPr>
          <p:cNvSpPr txBox="1"/>
          <p:nvPr/>
        </p:nvSpPr>
        <p:spPr>
          <a:xfrm>
            <a:off x="1358900" y="766482"/>
            <a:ext cx="3697941" cy="1384050"/>
          </a:xfrm>
          <a:prstGeom prst="rect">
            <a:avLst/>
          </a:prstGeom>
        </p:spPr>
        <p:txBody>
          <a:bodyPr vert="horz" wrap="square" lIns="0" tIns="0" rIns="0" bIns="0" rtlCol="0">
            <a:noAutofit/>
          </a:bodyPr>
          <a:lstStyle/>
          <a:p>
            <a:pPr algn="l">
              <a:lnSpc>
                <a:spcPct val="150000"/>
              </a:lnSpc>
            </a:pPr>
            <a:endParaRPr lang="es-ES" sz="1600"/>
          </a:p>
        </p:txBody>
      </p:sp>
      <p:sp>
        <p:nvSpPr>
          <p:cNvPr id="2" name="CuadroTexto 1">
            <a:extLst>
              <a:ext uri="{FF2B5EF4-FFF2-40B4-BE49-F238E27FC236}">
                <a16:creationId xmlns:a16="http://schemas.microsoft.com/office/drawing/2014/main" id="{731708B1-3680-A011-F4E3-E5907DFB1FA3}"/>
              </a:ext>
            </a:extLst>
          </p:cNvPr>
          <p:cNvSpPr txBox="1"/>
          <p:nvPr/>
        </p:nvSpPr>
        <p:spPr>
          <a:xfrm>
            <a:off x="851770" y="2304789"/>
            <a:ext cx="4205071" cy="3732756"/>
          </a:xfrm>
          <a:prstGeom prst="rect">
            <a:avLst/>
          </a:prstGeom>
        </p:spPr>
        <p:txBody>
          <a:bodyPr vert="horz" wrap="square" lIns="0" tIns="0" rIns="0" bIns="0" rtlCol="0">
            <a:noAutofit/>
          </a:bodyPr>
          <a:lstStyle/>
          <a:p>
            <a:pPr algn="l">
              <a:lnSpc>
                <a:spcPct val="150000"/>
              </a:lnSpc>
            </a:pPr>
            <a:endParaRPr lang="es-ES_tradnl" sz="1600"/>
          </a:p>
        </p:txBody>
      </p:sp>
      <p:sp>
        <p:nvSpPr>
          <p:cNvPr id="4" name="CuadroTexto 3">
            <a:extLst>
              <a:ext uri="{FF2B5EF4-FFF2-40B4-BE49-F238E27FC236}">
                <a16:creationId xmlns:a16="http://schemas.microsoft.com/office/drawing/2014/main" id="{E108BC36-02C2-E2EC-E0EF-F57D07AEE584}"/>
              </a:ext>
            </a:extLst>
          </p:cNvPr>
          <p:cNvSpPr txBox="1"/>
          <p:nvPr/>
        </p:nvSpPr>
        <p:spPr>
          <a:xfrm>
            <a:off x="6526060" y="2343274"/>
            <a:ext cx="4308954" cy="3748244"/>
          </a:xfrm>
          <a:prstGeom prst="rect">
            <a:avLst/>
          </a:prstGeom>
        </p:spPr>
        <p:txBody>
          <a:bodyPr vert="horz" wrap="square" lIns="0" tIns="0" rIns="0" bIns="0" rtlCol="0">
            <a:noAutofit/>
          </a:bodyPr>
          <a:lstStyle/>
          <a:p>
            <a:pPr algn="l">
              <a:lnSpc>
                <a:spcPct val="150000"/>
              </a:lnSpc>
            </a:pPr>
            <a:endParaRPr lang="es-ES_tradnl" sz="1600"/>
          </a:p>
        </p:txBody>
      </p:sp>
      <p:sp>
        <p:nvSpPr>
          <p:cNvPr id="5" name="CuadroTexto 4">
            <a:extLst>
              <a:ext uri="{FF2B5EF4-FFF2-40B4-BE49-F238E27FC236}">
                <a16:creationId xmlns:a16="http://schemas.microsoft.com/office/drawing/2014/main" id="{5875160F-8B17-9802-4CA8-11BA7AD1A2CC}"/>
              </a:ext>
            </a:extLst>
          </p:cNvPr>
          <p:cNvSpPr txBox="1"/>
          <p:nvPr/>
        </p:nvSpPr>
        <p:spPr>
          <a:xfrm>
            <a:off x="1356986" y="2304789"/>
            <a:ext cx="4079310" cy="3582444"/>
          </a:xfrm>
          <a:prstGeom prst="rect">
            <a:avLst/>
          </a:prstGeom>
        </p:spPr>
        <p:txBody>
          <a:bodyPr vert="horz" wrap="square" lIns="0" tIns="0" rIns="0" bIns="0" rtlCol="0">
            <a:noAutofit/>
          </a:bodyPr>
          <a:lstStyle/>
          <a:p>
            <a:pPr algn="l">
              <a:lnSpc>
                <a:spcPct val="150000"/>
              </a:lnSpc>
            </a:pPr>
            <a:endParaRPr lang="es-ES_tradnl" sz="1600"/>
          </a:p>
        </p:txBody>
      </p:sp>
      <p:sp>
        <p:nvSpPr>
          <p:cNvPr id="6" name="CuadroTexto 5">
            <a:extLst>
              <a:ext uri="{FF2B5EF4-FFF2-40B4-BE49-F238E27FC236}">
                <a16:creationId xmlns:a16="http://schemas.microsoft.com/office/drawing/2014/main" id="{20CBE77A-AB26-178A-56AB-98002F389253}"/>
              </a:ext>
            </a:extLst>
          </p:cNvPr>
          <p:cNvSpPr txBox="1"/>
          <p:nvPr/>
        </p:nvSpPr>
        <p:spPr>
          <a:xfrm>
            <a:off x="4451876" y="2270661"/>
            <a:ext cx="4555745" cy="3504024"/>
          </a:xfrm>
          <a:prstGeom prst="rect">
            <a:avLst/>
          </a:prstGeom>
        </p:spPr>
        <p:txBody>
          <a:bodyPr vert="horz" wrap="square" lIns="0" tIns="0" rIns="0" bIns="0" rtlCol="0" anchor="t">
            <a:noAutofit/>
          </a:bodyPr>
          <a:lstStyle/>
          <a:p>
            <a:pPr marL="342900" indent="-342900" fontAlgn="base">
              <a:buFont typeface="+mj-lt"/>
              <a:buAutoNum type="arabicPeriod"/>
            </a:pPr>
            <a:r>
              <a:rPr lang="ca-ES" b="1" dirty="0">
                <a:latin typeface="Montserrat"/>
              </a:rPr>
              <a:t>INTRODUCCIÓ</a:t>
            </a:r>
          </a:p>
          <a:p>
            <a:pPr marL="342900" indent="-342900" fontAlgn="base">
              <a:buFont typeface="+mj-lt"/>
              <a:buAutoNum type="arabicPeriod"/>
            </a:pPr>
            <a:endParaRPr lang="ca-ES" b="1" dirty="0">
              <a:latin typeface="Montserrat"/>
              <a:cs typeface="Calibri"/>
            </a:endParaRPr>
          </a:p>
          <a:p>
            <a:pPr marL="342900" indent="-342900" fontAlgn="base">
              <a:buFont typeface="+mj-lt"/>
              <a:buAutoNum type="arabicPeriod"/>
            </a:pPr>
            <a:r>
              <a:rPr lang="ca-ES" b="1" dirty="0">
                <a:latin typeface="Montserrat"/>
                <a:cs typeface="Calibri"/>
              </a:rPr>
              <a:t>ESTRUCTURA D’UN PITCH</a:t>
            </a:r>
          </a:p>
          <a:p>
            <a:pPr marL="342900" indent="-342900" fontAlgn="base">
              <a:buFont typeface="+mj-lt"/>
              <a:buAutoNum type="arabicPeriod"/>
            </a:pPr>
            <a:endParaRPr lang="ca-ES" b="1" dirty="0">
              <a:latin typeface="Montserrat"/>
              <a:cs typeface="Calibri"/>
            </a:endParaRPr>
          </a:p>
          <a:p>
            <a:pPr marL="342900" indent="-342900" fontAlgn="base">
              <a:buFont typeface="+mj-lt"/>
              <a:buAutoNum type="arabicPeriod"/>
            </a:pPr>
            <a:r>
              <a:rPr lang="ca-ES" b="1" dirty="0" err="1">
                <a:latin typeface="Montserrat"/>
                <a:cs typeface="Calibri"/>
              </a:rPr>
              <a:t>STORYTELLING</a:t>
            </a:r>
            <a:endParaRPr lang="ca-ES" b="1" dirty="0">
              <a:latin typeface="Montserrat"/>
              <a:cs typeface="Calibri"/>
            </a:endParaRPr>
          </a:p>
          <a:p>
            <a:pPr marL="342900" indent="-342900" fontAlgn="base">
              <a:buFont typeface="+mj-lt"/>
              <a:buAutoNum type="arabicPeriod"/>
            </a:pPr>
            <a:endParaRPr lang="ca-ES" b="1" dirty="0">
              <a:latin typeface="Montserrat"/>
              <a:cs typeface="Calibri"/>
            </a:endParaRPr>
          </a:p>
          <a:p>
            <a:pPr marL="342900" indent="-342900" fontAlgn="base">
              <a:buFont typeface="+mj-lt"/>
              <a:buAutoNum type="arabicPeriod"/>
            </a:pPr>
            <a:r>
              <a:rPr lang="ca-ES" b="1" dirty="0">
                <a:latin typeface="Montserrat"/>
                <a:cs typeface="Calibri"/>
              </a:rPr>
              <a:t>COM PRESENTAR</a:t>
            </a:r>
          </a:p>
          <a:p>
            <a:pPr algn="l">
              <a:lnSpc>
                <a:spcPct val="150000"/>
              </a:lnSpc>
            </a:pPr>
            <a:endParaRPr lang="ca-ES" sz="1600" dirty="0">
              <a:cs typeface="Calibri"/>
            </a:endParaRPr>
          </a:p>
        </p:txBody>
      </p:sp>
      <p:sp>
        <p:nvSpPr>
          <p:cNvPr id="7" name="CuadroTexto 6">
            <a:extLst>
              <a:ext uri="{FF2B5EF4-FFF2-40B4-BE49-F238E27FC236}">
                <a16:creationId xmlns:a16="http://schemas.microsoft.com/office/drawing/2014/main" id="{652D12E4-897B-F662-6D6A-B7DB2E740EFA}"/>
              </a:ext>
            </a:extLst>
          </p:cNvPr>
          <p:cNvSpPr txBox="1"/>
          <p:nvPr/>
        </p:nvSpPr>
        <p:spPr>
          <a:xfrm>
            <a:off x="6526060" y="2764615"/>
            <a:ext cx="4308954" cy="3038067"/>
          </a:xfrm>
          <a:prstGeom prst="rect">
            <a:avLst/>
          </a:prstGeom>
        </p:spPr>
        <p:txBody>
          <a:bodyPr vert="horz" wrap="square" lIns="0" tIns="0" rIns="0" bIns="0" rtlCol="0">
            <a:noAutofit/>
          </a:bodyPr>
          <a:lstStyle/>
          <a:p>
            <a:pPr algn="l">
              <a:lnSpc>
                <a:spcPct val="150000"/>
              </a:lnSpc>
            </a:pPr>
            <a:endParaRPr lang="es-ES_tradnl" sz="1600"/>
          </a:p>
        </p:txBody>
      </p:sp>
    </p:spTree>
    <p:extLst>
      <p:ext uri="{BB962C8B-B14F-4D97-AF65-F5344CB8AC3E}">
        <p14:creationId xmlns:p14="http://schemas.microsoft.com/office/powerpoint/2010/main" val="3751027632"/>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4"/>
          <p:cNvSpPr txBox="1">
            <a:spLocks/>
          </p:cNvSpPr>
          <p:nvPr/>
        </p:nvSpPr>
        <p:spPr>
          <a:xfrm>
            <a:off x="425450" y="404812"/>
            <a:ext cx="11358563" cy="757237"/>
          </a:xfrm>
          <a:prstGeom prst="rect">
            <a:avLst/>
          </a:prstGeom>
        </p:spPr>
        <p:txBody>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r>
              <a:rPr lang="es-ES" dirty="0" err="1"/>
              <a:t>EXEMPLES</a:t>
            </a:r>
            <a:endParaRPr lang="es-ES" dirty="0"/>
          </a:p>
        </p:txBody>
      </p:sp>
      <p:sp>
        <p:nvSpPr>
          <p:cNvPr id="12"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pic>
        <p:nvPicPr>
          <p:cNvPr id="4" name="Elementos multimedia en línea 3" descr="#SpinUOC 2024">
            <a:hlinkClick r:id="" action="ppaction://media"/>
            <a:extLst>
              <a:ext uri="{FF2B5EF4-FFF2-40B4-BE49-F238E27FC236}">
                <a16:creationId xmlns:a16="http://schemas.microsoft.com/office/drawing/2014/main" id="{B9350702-BF6B-4BA3-A2DF-8EF034F14C25}"/>
              </a:ext>
            </a:extLst>
          </p:cNvPr>
          <p:cNvPicPr>
            <a:picLocks noRot="1" noChangeAspect="1"/>
          </p:cNvPicPr>
          <p:nvPr>
            <a:videoFile r:link="rId1"/>
          </p:nvPr>
        </p:nvPicPr>
        <p:blipFill>
          <a:blip r:embed="rId4"/>
          <a:stretch>
            <a:fillRect/>
          </a:stretch>
        </p:blipFill>
        <p:spPr>
          <a:xfrm>
            <a:off x="425450" y="1343021"/>
            <a:ext cx="8816948" cy="4981575"/>
          </a:xfrm>
          <a:prstGeom prst="rect">
            <a:avLst/>
          </a:prstGeom>
        </p:spPr>
      </p:pic>
      <p:sp>
        <p:nvSpPr>
          <p:cNvPr id="6" name="CuadroTexto 5">
            <a:extLst>
              <a:ext uri="{FF2B5EF4-FFF2-40B4-BE49-F238E27FC236}">
                <a16:creationId xmlns:a16="http://schemas.microsoft.com/office/drawing/2014/main" id="{B3E95784-451D-92A9-3845-2275BF2ED566}"/>
              </a:ext>
            </a:extLst>
          </p:cNvPr>
          <p:cNvSpPr txBox="1"/>
          <p:nvPr/>
        </p:nvSpPr>
        <p:spPr>
          <a:xfrm>
            <a:off x="9346155" y="1471613"/>
            <a:ext cx="4063230" cy="2308324"/>
          </a:xfrm>
          <a:prstGeom prst="rect">
            <a:avLst/>
          </a:prstGeom>
          <a:noFill/>
        </p:spPr>
        <p:txBody>
          <a:bodyPr wrap="square">
            <a:spAutoFit/>
          </a:bodyPr>
          <a:lstStyle/>
          <a:p>
            <a:r>
              <a:rPr lang="es-ES" b="1" dirty="0">
                <a:latin typeface="Montserrat" panose="020B0604020202020204" charset="0"/>
              </a:rPr>
              <a:t>GUANYADORS:</a:t>
            </a:r>
          </a:p>
          <a:p>
            <a:endParaRPr lang="es-ES" dirty="0">
              <a:latin typeface="Montserrat" panose="020B0604020202020204" charset="0"/>
            </a:endParaRPr>
          </a:p>
          <a:p>
            <a:r>
              <a:rPr lang="es-ES" dirty="0" err="1">
                <a:latin typeface="Montserrat" panose="020B0604020202020204" charset="0"/>
              </a:rPr>
              <a:t>Twintual</a:t>
            </a:r>
            <a:r>
              <a:rPr lang="es-ES" dirty="0">
                <a:latin typeface="Montserrat" panose="020B0604020202020204" charset="0"/>
              </a:rPr>
              <a:t>: </a:t>
            </a:r>
            <a:r>
              <a:rPr lang="es-ES" dirty="0" err="1">
                <a:latin typeface="Montserrat" panose="020B0604020202020204" charset="0"/>
              </a:rPr>
              <a:t>minut</a:t>
            </a:r>
            <a:r>
              <a:rPr lang="es-ES" dirty="0">
                <a:latin typeface="Montserrat" panose="020B0604020202020204" charset="0"/>
              </a:rPr>
              <a:t> 2.01.24</a:t>
            </a:r>
          </a:p>
          <a:p>
            <a:endParaRPr lang="es-ES" dirty="0">
              <a:latin typeface="Montserrat" panose="020B0604020202020204" charset="0"/>
            </a:endParaRPr>
          </a:p>
          <a:p>
            <a:r>
              <a:rPr lang="es-ES" dirty="0">
                <a:latin typeface="Montserrat" panose="020B0604020202020204" charset="0"/>
              </a:rPr>
              <a:t>UNNE: </a:t>
            </a:r>
            <a:r>
              <a:rPr lang="es-ES" dirty="0" err="1">
                <a:latin typeface="Montserrat" panose="020B0604020202020204" charset="0"/>
              </a:rPr>
              <a:t>minut</a:t>
            </a:r>
            <a:r>
              <a:rPr lang="es-ES" dirty="0">
                <a:latin typeface="Montserrat" panose="020B0604020202020204" charset="0"/>
              </a:rPr>
              <a:t> 1.44.34</a:t>
            </a:r>
          </a:p>
          <a:p>
            <a:endParaRPr lang="es-ES" dirty="0">
              <a:latin typeface="Montserrat" panose="020B0604020202020204" charset="0"/>
            </a:endParaRPr>
          </a:p>
          <a:p>
            <a:endParaRPr lang="es-ES" dirty="0">
              <a:latin typeface="Montserrat" panose="020B0604020202020204" charset="0"/>
              <a:hlinkClick r:id="rId5"/>
            </a:endParaRPr>
          </a:p>
          <a:p>
            <a:endParaRPr lang="es-ES" dirty="0">
              <a:latin typeface="Montserrat" panose="020B0604020202020204" charset="0"/>
              <a:hlinkClick r:id="rId5"/>
            </a:endParaRPr>
          </a:p>
        </p:txBody>
      </p:sp>
      <p:sp>
        <p:nvSpPr>
          <p:cNvPr id="8" name="CuadroTexto 7">
            <a:extLst>
              <a:ext uri="{FF2B5EF4-FFF2-40B4-BE49-F238E27FC236}">
                <a16:creationId xmlns:a16="http://schemas.microsoft.com/office/drawing/2014/main" id="{DC847578-C369-A431-904E-C2494519F7CB}"/>
              </a:ext>
            </a:extLst>
          </p:cNvPr>
          <p:cNvSpPr txBox="1"/>
          <p:nvPr/>
        </p:nvSpPr>
        <p:spPr>
          <a:xfrm>
            <a:off x="321693" y="6262615"/>
            <a:ext cx="6707980" cy="500137"/>
          </a:xfrm>
          <a:prstGeom prst="rect">
            <a:avLst/>
          </a:prstGeom>
          <a:noFill/>
        </p:spPr>
        <p:txBody>
          <a:bodyPr wrap="square">
            <a:spAutoFit/>
          </a:bodyPr>
          <a:lstStyle/>
          <a:p>
            <a:endParaRPr lang="es-ES" sz="1050" dirty="0">
              <a:latin typeface="Montserrat" panose="020B0604020202020204" charset="0"/>
              <a:hlinkClick r:id="rId5"/>
            </a:endParaRPr>
          </a:p>
          <a:p>
            <a:r>
              <a:rPr lang="es-ES" sz="1600" dirty="0">
                <a:latin typeface="Montserrat" panose="020B0604020202020204" charset="0"/>
                <a:hlinkClick r:id="rId5"/>
              </a:rPr>
              <a:t>https://www.youtube.com/watch?v=7WOqxll6_kI&amp;t=7239s</a:t>
            </a:r>
            <a:endParaRPr lang="es-ES" sz="1600" dirty="0">
              <a:latin typeface="Montserrat" panose="020B0604020202020204" charset="0"/>
            </a:endParaRPr>
          </a:p>
        </p:txBody>
      </p:sp>
    </p:spTree>
    <p:extLst>
      <p:ext uri="{BB962C8B-B14F-4D97-AF65-F5344CB8AC3E}">
        <p14:creationId xmlns:p14="http://schemas.microsoft.com/office/powerpoint/2010/main" val="2019388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425450" y="1162049"/>
            <a:ext cx="10412238" cy="923330"/>
          </a:xfrm>
          <a:prstGeom prst="rect">
            <a:avLst/>
          </a:prstGeom>
        </p:spPr>
        <p:txBody>
          <a:bodyPr wrap="square">
            <a:spAutoFit/>
          </a:bodyPr>
          <a:lstStyle/>
          <a:p>
            <a:endParaRPr lang="es-ES" dirty="0">
              <a:latin typeface="Montserrat" panose="020B0604020202020204" charset="0"/>
            </a:endParaRPr>
          </a:p>
          <a:p>
            <a:r>
              <a:rPr lang="es-ES" dirty="0" err="1">
                <a:latin typeface="Montserrat" panose="020B0604020202020204" charset="0"/>
              </a:rPr>
              <a:t>ALFASAAC</a:t>
            </a:r>
            <a:r>
              <a:rPr lang="es-ES" dirty="0">
                <a:latin typeface="Montserrat" panose="020B0604020202020204" charset="0"/>
              </a:rPr>
              <a:t> (a partir del </a:t>
            </a:r>
            <a:r>
              <a:rPr lang="es-ES" dirty="0" err="1">
                <a:latin typeface="Montserrat" panose="020B0604020202020204" charset="0"/>
              </a:rPr>
              <a:t>minut</a:t>
            </a:r>
            <a:r>
              <a:rPr lang="es-ES" dirty="0">
                <a:latin typeface="Montserrat" panose="020B0604020202020204" charset="0"/>
              </a:rPr>
              <a:t> 0:50): </a:t>
            </a:r>
            <a:r>
              <a:rPr lang="es-ES" dirty="0">
                <a:latin typeface="Montserrat" panose="020B0604020202020204" charset="0"/>
                <a:hlinkClick r:id="rId4"/>
              </a:rPr>
              <a:t>https://www.youtube.com/watch?v=voS6fzlK0Kg</a:t>
            </a:r>
            <a:endParaRPr lang="es-ES" dirty="0">
              <a:latin typeface="Montserrat" panose="020B0604020202020204" charset="0"/>
            </a:endParaRPr>
          </a:p>
          <a:p>
            <a:endParaRPr lang="es-ES" dirty="0">
              <a:latin typeface="Montserrat" panose="020B0604020202020204" charset="0"/>
            </a:endParaRPr>
          </a:p>
        </p:txBody>
      </p:sp>
      <p:sp>
        <p:nvSpPr>
          <p:cNvPr id="15" name="Título 4"/>
          <p:cNvSpPr txBox="1">
            <a:spLocks/>
          </p:cNvSpPr>
          <p:nvPr/>
        </p:nvSpPr>
        <p:spPr>
          <a:xfrm>
            <a:off x="425450" y="404812"/>
            <a:ext cx="11358563" cy="757237"/>
          </a:xfrm>
          <a:prstGeom prst="rect">
            <a:avLst/>
          </a:prstGeom>
        </p:spPr>
        <p:txBody>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r>
              <a:rPr lang="es-ES" dirty="0" err="1"/>
              <a:t>EXEMPLES</a:t>
            </a:r>
            <a:endParaRPr lang="es-ES" dirty="0"/>
          </a:p>
        </p:txBody>
      </p:sp>
      <p:pic>
        <p:nvPicPr>
          <p:cNvPr id="2" name="voS6fzlK0Kg"/>
          <p:cNvPicPr>
            <a:picLocks noRot="1" noChangeAspect="1"/>
          </p:cNvPicPr>
          <p:nvPr>
            <a:videoFile r:link="rId1"/>
          </p:nvPr>
        </p:nvPicPr>
        <p:blipFill>
          <a:blip r:embed="rId5"/>
          <a:stretch>
            <a:fillRect/>
          </a:stretch>
        </p:blipFill>
        <p:spPr>
          <a:xfrm>
            <a:off x="425450" y="2085379"/>
            <a:ext cx="8043426" cy="4524427"/>
          </a:xfrm>
          <a:prstGeom prst="rect">
            <a:avLst/>
          </a:prstGeom>
        </p:spPr>
      </p:pic>
      <p:sp>
        <p:nvSpPr>
          <p:cNvPr id="12"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3" name="CuadroTexto 2">
            <a:extLst>
              <a:ext uri="{FF2B5EF4-FFF2-40B4-BE49-F238E27FC236}">
                <a16:creationId xmlns:a16="http://schemas.microsoft.com/office/drawing/2014/main" id="{4F7C7D21-FF92-ECB4-B24E-E7D3C59E39B5}"/>
              </a:ext>
            </a:extLst>
          </p:cNvPr>
          <p:cNvSpPr txBox="1"/>
          <p:nvPr/>
        </p:nvSpPr>
        <p:spPr>
          <a:xfrm>
            <a:off x="8791303" y="2085379"/>
            <a:ext cx="3200829" cy="4576678"/>
          </a:xfrm>
          <a:prstGeom prst="rect">
            <a:avLst/>
          </a:prstGeom>
        </p:spPr>
        <p:txBody>
          <a:bodyPr vert="horz" wrap="square" lIns="0" tIns="0" rIns="0" bIns="0" rtlCol="0">
            <a:noAutofit/>
          </a:bodyPr>
          <a:lstStyle/>
          <a:p>
            <a:pPr marL="285750" indent="-285750">
              <a:lnSpc>
                <a:spcPct val="150000"/>
              </a:lnSpc>
              <a:buFont typeface="Arial" panose="020B0604020202020204" pitchFamily="34" charset="0"/>
              <a:buChar char="•"/>
            </a:pPr>
            <a:r>
              <a:rPr lang="es-ES" b="1" dirty="0">
                <a:latin typeface="Montserrat" panose="020B0604020202020204" charset="0"/>
              </a:rPr>
              <a:t>PROBLEMA-HISTORIA</a:t>
            </a: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a:latin typeface="Montserrat" panose="020B0604020202020204" charset="0"/>
              </a:rPr>
              <a:t>PRESENTACIÓ</a:t>
            </a: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a:latin typeface="Montserrat" panose="020B0604020202020204" charset="0"/>
              </a:rPr>
              <a:t>TORNA AL PROBLEMA</a:t>
            </a:r>
          </a:p>
          <a:p>
            <a:pPr>
              <a:lnSpc>
                <a:spcPct val="150000"/>
              </a:lnSpc>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a:latin typeface="Montserrat" panose="020B0604020202020204" charset="0"/>
              </a:rPr>
              <a:t>SOLUCIÓ</a:t>
            </a: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a:latin typeface="Montserrat" panose="020B0604020202020204" charset="0"/>
              </a:rPr>
              <a:t>EQUIP</a:t>
            </a: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err="1">
                <a:latin typeface="Montserrat" panose="020B0604020202020204" charset="0"/>
              </a:rPr>
              <a:t>TANCAMENT</a:t>
            </a:r>
            <a:r>
              <a:rPr lang="es-ES" b="1" dirty="0">
                <a:latin typeface="Montserrat" panose="020B0604020202020204" charset="0"/>
              </a:rPr>
              <a:t> I </a:t>
            </a:r>
            <a:r>
              <a:rPr lang="es-ES" b="1" dirty="0" err="1">
                <a:latin typeface="Montserrat" panose="020B0604020202020204" charset="0"/>
              </a:rPr>
              <a:t>CTA</a:t>
            </a:r>
            <a:endParaRPr lang="es-ES" b="1" dirty="0">
              <a:latin typeface="Montserrat" panose="020B0604020202020204" charset="0"/>
            </a:endParaRPr>
          </a:p>
          <a:p>
            <a:pPr marL="285750" indent="-285750">
              <a:lnSpc>
                <a:spcPct val="150000"/>
              </a:lnSpc>
              <a:buFont typeface="Arial" panose="020B0604020202020204" pitchFamily="34" charset="0"/>
              <a:buChar char="•"/>
            </a:pPr>
            <a:endParaRPr lang="es-ES" sz="1600" b="1" dirty="0">
              <a:latin typeface="Montserrat" panose="020B0604020202020204" charset="0"/>
            </a:endParaRPr>
          </a:p>
        </p:txBody>
      </p:sp>
    </p:spTree>
    <p:extLst>
      <p:ext uri="{BB962C8B-B14F-4D97-AF65-F5344CB8AC3E}">
        <p14:creationId xmlns:p14="http://schemas.microsoft.com/office/powerpoint/2010/main" val="25205941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425450" y="1162049"/>
            <a:ext cx="10412238" cy="923330"/>
          </a:xfrm>
          <a:prstGeom prst="rect">
            <a:avLst/>
          </a:prstGeom>
        </p:spPr>
        <p:txBody>
          <a:bodyPr wrap="square">
            <a:spAutoFit/>
          </a:bodyPr>
          <a:lstStyle/>
          <a:p>
            <a:endParaRPr lang="es-ES" dirty="0">
              <a:latin typeface="Montserrat" panose="020B0604020202020204" charset="0"/>
            </a:endParaRPr>
          </a:p>
          <a:p>
            <a:r>
              <a:rPr lang="es-ES" dirty="0" err="1">
                <a:latin typeface="Montserrat" panose="020B0604020202020204" charset="0"/>
              </a:rPr>
              <a:t>WAITAL</a:t>
            </a:r>
            <a:r>
              <a:rPr lang="es-ES" dirty="0">
                <a:latin typeface="Montserrat" panose="020B0604020202020204" charset="0"/>
              </a:rPr>
              <a:t> (a partir del </a:t>
            </a:r>
            <a:r>
              <a:rPr lang="es-ES" dirty="0" err="1">
                <a:latin typeface="Montserrat" panose="020B0604020202020204" charset="0"/>
              </a:rPr>
              <a:t>minut</a:t>
            </a:r>
            <a:r>
              <a:rPr lang="es-ES" dirty="0">
                <a:latin typeface="Montserrat" panose="020B0604020202020204" charset="0"/>
              </a:rPr>
              <a:t> 0:55): </a:t>
            </a:r>
            <a:r>
              <a:rPr lang="es-ES" dirty="0">
                <a:latin typeface="Montserrat" panose="020B0604020202020204" charset="0"/>
                <a:hlinkClick r:id="rId4"/>
              </a:rPr>
              <a:t>https://www.youtube.com/watch?v=xDn55YJ65cc</a:t>
            </a:r>
            <a:endParaRPr lang="es-ES" dirty="0">
              <a:latin typeface="Montserrat" panose="020B0604020202020204" charset="0"/>
            </a:endParaRPr>
          </a:p>
          <a:p>
            <a:endParaRPr lang="es-ES" dirty="0">
              <a:latin typeface="Montserrat" panose="020B0604020202020204" charset="0"/>
            </a:endParaRPr>
          </a:p>
        </p:txBody>
      </p:sp>
      <p:sp>
        <p:nvSpPr>
          <p:cNvPr id="15" name="Título 4"/>
          <p:cNvSpPr txBox="1">
            <a:spLocks/>
          </p:cNvSpPr>
          <p:nvPr/>
        </p:nvSpPr>
        <p:spPr>
          <a:xfrm>
            <a:off x="425450" y="404812"/>
            <a:ext cx="11358563" cy="757237"/>
          </a:xfrm>
          <a:prstGeom prst="rect">
            <a:avLst/>
          </a:prstGeom>
        </p:spPr>
        <p:txBody>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r>
              <a:rPr lang="es-ES" dirty="0" err="1"/>
              <a:t>EXEMPLES</a:t>
            </a:r>
            <a:endParaRPr lang="es-ES" dirty="0"/>
          </a:p>
        </p:txBody>
      </p:sp>
      <p:sp>
        <p:nvSpPr>
          <p:cNvPr id="12"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pic>
        <p:nvPicPr>
          <p:cNvPr id="4" name="xDn55YJ65cc"/>
          <p:cNvPicPr>
            <a:picLocks noRot="1" noChangeAspect="1"/>
          </p:cNvPicPr>
          <p:nvPr>
            <a:videoFile r:link="rId1"/>
          </p:nvPr>
        </p:nvPicPr>
        <p:blipFill>
          <a:blip r:embed="rId5"/>
          <a:stretch>
            <a:fillRect/>
          </a:stretch>
        </p:blipFill>
        <p:spPr>
          <a:xfrm>
            <a:off x="425450" y="1957330"/>
            <a:ext cx="8127922" cy="4571956"/>
          </a:xfrm>
          <a:prstGeom prst="rect">
            <a:avLst/>
          </a:prstGeom>
        </p:spPr>
      </p:pic>
      <p:sp>
        <p:nvSpPr>
          <p:cNvPr id="2" name="CuadroTexto 1">
            <a:extLst>
              <a:ext uri="{FF2B5EF4-FFF2-40B4-BE49-F238E27FC236}">
                <a16:creationId xmlns:a16="http://schemas.microsoft.com/office/drawing/2014/main" id="{FC57E21A-DBC1-ED8B-8C2E-B4E002A6FF98}"/>
              </a:ext>
            </a:extLst>
          </p:cNvPr>
          <p:cNvSpPr txBox="1"/>
          <p:nvPr/>
        </p:nvSpPr>
        <p:spPr>
          <a:xfrm>
            <a:off x="8791303" y="2085379"/>
            <a:ext cx="3400697" cy="4576678"/>
          </a:xfrm>
          <a:prstGeom prst="rect">
            <a:avLst/>
          </a:prstGeom>
        </p:spPr>
        <p:txBody>
          <a:bodyPr vert="horz" wrap="square" lIns="0" tIns="0" rIns="0" bIns="0" rtlCol="0">
            <a:noAutofit/>
          </a:bodyPr>
          <a:lstStyle/>
          <a:p>
            <a:pPr marL="285750" indent="-285750">
              <a:lnSpc>
                <a:spcPct val="150000"/>
              </a:lnSpc>
              <a:buFont typeface="Arial" panose="020B0604020202020204" pitchFamily="34" charset="0"/>
              <a:buChar char="•"/>
            </a:pPr>
            <a:r>
              <a:rPr lang="es-ES" b="1" dirty="0">
                <a:latin typeface="Montserrat" panose="020B0604020202020204" charset="0"/>
              </a:rPr>
              <a:t>PRESENTACIÓ-HISTORIA</a:t>
            </a: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a:latin typeface="Montserrat" panose="020B0604020202020204" charset="0"/>
              </a:rPr>
              <a:t>APROXIMACIÓ</a:t>
            </a: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a:latin typeface="Montserrat" panose="020B0604020202020204" charset="0"/>
              </a:rPr>
              <a:t>MERCAT</a:t>
            </a:r>
          </a:p>
          <a:p>
            <a:pPr>
              <a:lnSpc>
                <a:spcPct val="150000"/>
              </a:lnSpc>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a:latin typeface="Montserrat" panose="020B0604020202020204" charset="0"/>
              </a:rPr>
              <a:t>SOLUCIÓ AMPLIADA+EQUIP</a:t>
            </a:r>
          </a:p>
          <a:p>
            <a:pPr>
              <a:lnSpc>
                <a:spcPct val="150000"/>
              </a:lnSpc>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err="1">
                <a:latin typeface="Montserrat" panose="020B0604020202020204" charset="0"/>
              </a:rPr>
              <a:t>TANCAMENT</a:t>
            </a:r>
            <a:r>
              <a:rPr lang="es-ES" b="1" dirty="0">
                <a:latin typeface="Montserrat" panose="020B0604020202020204" charset="0"/>
              </a:rPr>
              <a:t> I </a:t>
            </a:r>
            <a:r>
              <a:rPr lang="es-ES" b="1" dirty="0" err="1">
                <a:latin typeface="Montserrat" panose="020B0604020202020204" charset="0"/>
              </a:rPr>
              <a:t>CTA</a:t>
            </a:r>
            <a:endParaRPr lang="es-ES" b="1" dirty="0">
              <a:latin typeface="Montserrat" panose="020B0604020202020204" charset="0"/>
            </a:endParaRPr>
          </a:p>
          <a:p>
            <a:pPr marL="285750" indent="-285750">
              <a:lnSpc>
                <a:spcPct val="150000"/>
              </a:lnSpc>
              <a:buFont typeface="Arial" panose="020B0604020202020204" pitchFamily="34" charset="0"/>
              <a:buChar char="•"/>
            </a:pPr>
            <a:endParaRPr lang="es-ES" sz="1600" b="1" dirty="0">
              <a:latin typeface="Montserrat" panose="020B0604020202020204" charset="0"/>
            </a:endParaRPr>
          </a:p>
        </p:txBody>
      </p:sp>
    </p:spTree>
    <p:extLst>
      <p:ext uri="{BB962C8B-B14F-4D97-AF65-F5344CB8AC3E}">
        <p14:creationId xmlns:p14="http://schemas.microsoft.com/office/powerpoint/2010/main" val="81788337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425450" y="1162049"/>
            <a:ext cx="10412238" cy="923330"/>
          </a:xfrm>
          <a:prstGeom prst="rect">
            <a:avLst/>
          </a:prstGeom>
        </p:spPr>
        <p:txBody>
          <a:bodyPr wrap="square">
            <a:spAutoFit/>
          </a:bodyPr>
          <a:lstStyle/>
          <a:p>
            <a:endParaRPr lang="es-ES" dirty="0">
              <a:latin typeface="Montserrat" panose="020B0604020202020204" charset="0"/>
            </a:endParaRPr>
          </a:p>
          <a:p>
            <a:r>
              <a:rPr lang="es-ES" b="1" dirty="0">
                <a:latin typeface="Montserrat" panose="020B0604020202020204" charset="0"/>
              </a:rPr>
              <a:t>HEMLY</a:t>
            </a:r>
            <a:r>
              <a:rPr lang="es-ES" dirty="0">
                <a:latin typeface="Montserrat" panose="020B0604020202020204" charset="0"/>
              </a:rPr>
              <a:t> (a partir del </a:t>
            </a:r>
            <a:r>
              <a:rPr lang="es-ES" dirty="0" err="1">
                <a:latin typeface="Montserrat" panose="020B0604020202020204" charset="0"/>
              </a:rPr>
              <a:t>minut</a:t>
            </a:r>
            <a:r>
              <a:rPr lang="es-ES" dirty="0">
                <a:latin typeface="Montserrat" panose="020B0604020202020204" charset="0"/>
              </a:rPr>
              <a:t> 0:33): </a:t>
            </a:r>
            <a:r>
              <a:rPr lang="es-ES" dirty="0">
                <a:latin typeface="Montserrat" panose="020B0604020202020204" charset="0"/>
                <a:hlinkClick r:id="rId4"/>
              </a:rPr>
              <a:t>https://www.youtube.com/watch?v=ELHNkj8mAEE</a:t>
            </a:r>
            <a:endParaRPr lang="es-ES" dirty="0">
              <a:latin typeface="Montserrat" panose="020B0604020202020204" charset="0"/>
            </a:endParaRPr>
          </a:p>
          <a:p>
            <a:endParaRPr lang="es-ES" dirty="0">
              <a:latin typeface="Montserrat" panose="020B0604020202020204" charset="0"/>
            </a:endParaRPr>
          </a:p>
        </p:txBody>
      </p:sp>
      <p:sp>
        <p:nvSpPr>
          <p:cNvPr id="15" name="Título 4"/>
          <p:cNvSpPr txBox="1">
            <a:spLocks/>
          </p:cNvSpPr>
          <p:nvPr/>
        </p:nvSpPr>
        <p:spPr>
          <a:xfrm>
            <a:off x="425450" y="404812"/>
            <a:ext cx="11358563" cy="757237"/>
          </a:xfrm>
          <a:prstGeom prst="rect">
            <a:avLst/>
          </a:prstGeom>
        </p:spPr>
        <p:txBody>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r>
              <a:rPr lang="es-ES" dirty="0" err="1"/>
              <a:t>EXEMPLES</a:t>
            </a:r>
            <a:endParaRPr lang="es-ES" dirty="0"/>
          </a:p>
        </p:txBody>
      </p:sp>
      <p:sp>
        <p:nvSpPr>
          <p:cNvPr id="12"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pic>
        <p:nvPicPr>
          <p:cNvPr id="2" name="ELHNkj8mAEE"/>
          <p:cNvPicPr>
            <a:picLocks noRot="1" noChangeAspect="1"/>
          </p:cNvPicPr>
          <p:nvPr>
            <a:videoFile r:link="rId1"/>
          </p:nvPr>
        </p:nvPicPr>
        <p:blipFill>
          <a:blip r:embed="rId5"/>
          <a:stretch>
            <a:fillRect/>
          </a:stretch>
        </p:blipFill>
        <p:spPr>
          <a:xfrm>
            <a:off x="425450" y="2085379"/>
            <a:ext cx="8149770" cy="4584246"/>
          </a:xfrm>
          <a:prstGeom prst="rect">
            <a:avLst/>
          </a:prstGeom>
        </p:spPr>
      </p:pic>
      <p:sp>
        <p:nvSpPr>
          <p:cNvPr id="3" name="CuadroTexto 2"/>
          <p:cNvSpPr txBox="1"/>
          <p:nvPr/>
        </p:nvSpPr>
        <p:spPr>
          <a:xfrm>
            <a:off x="8791303" y="2085379"/>
            <a:ext cx="3200829" cy="4576678"/>
          </a:xfrm>
          <a:prstGeom prst="rect">
            <a:avLst/>
          </a:prstGeom>
        </p:spPr>
        <p:txBody>
          <a:bodyPr vert="horz" wrap="square" lIns="0" tIns="0" rIns="0" bIns="0" rtlCol="0">
            <a:noAutofit/>
          </a:bodyPr>
          <a:lstStyle/>
          <a:p>
            <a:pPr marL="285750" indent="-285750">
              <a:lnSpc>
                <a:spcPct val="150000"/>
              </a:lnSpc>
              <a:buFont typeface="Arial" panose="020B0604020202020204" pitchFamily="34" charset="0"/>
              <a:buChar char="•"/>
            </a:pPr>
            <a:r>
              <a:rPr lang="es-ES" b="1" dirty="0" err="1">
                <a:latin typeface="Montserrat" panose="020B0604020202020204" charset="0"/>
              </a:rPr>
              <a:t>PRESENTACIÓ</a:t>
            </a:r>
            <a:r>
              <a:rPr lang="es-ES" b="1" dirty="0">
                <a:latin typeface="Montserrat" panose="020B0604020202020204" charset="0"/>
              </a:rPr>
              <a:t>, </a:t>
            </a:r>
            <a:r>
              <a:rPr lang="es-ES" b="1" dirty="0" err="1">
                <a:latin typeface="Montserrat" panose="020B0604020202020204" charset="0"/>
              </a:rPr>
              <a:t>NOM</a:t>
            </a:r>
            <a:r>
              <a:rPr lang="es-ES" b="1" dirty="0">
                <a:latin typeface="Montserrat" panose="020B0604020202020204" charset="0"/>
              </a:rPr>
              <a:t> DEL </a:t>
            </a:r>
            <a:r>
              <a:rPr lang="es-ES" b="1" dirty="0" err="1">
                <a:latin typeface="Montserrat" panose="020B0604020202020204" charset="0"/>
              </a:rPr>
              <a:t>PROJECTE</a:t>
            </a:r>
            <a:endParaRPr lang="es-ES" b="1" dirty="0">
              <a:latin typeface="Montserrat" panose="020B0604020202020204" charset="0"/>
            </a:endParaRP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err="1">
                <a:latin typeface="Montserrat" panose="020B0604020202020204" charset="0"/>
              </a:rPr>
              <a:t>HISTÒRIA</a:t>
            </a:r>
            <a:r>
              <a:rPr lang="es-ES" b="1" dirty="0">
                <a:latin typeface="Montserrat" panose="020B0604020202020204" charset="0"/>
              </a:rPr>
              <a:t> – PROBLEMA</a:t>
            </a: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err="1">
                <a:latin typeface="Montserrat" panose="020B0604020202020204" charset="0"/>
              </a:rPr>
              <a:t>SOLUCIÓ</a:t>
            </a:r>
            <a:endParaRPr lang="es-ES" b="1" dirty="0">
              <a:latin typeface="Montserrat" panose="020B0604020202020204" charset="0"/>
            </a:endParaRP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err="1">
                <a:latin typeface="Montserrat" panose="020B0604020202020204" charset="0"/>
              </a:rPr>
              <a:t>INFO</a:t>
            </a:r>
            <a:r>
              <a:rPr lang="es-ES" b="1" dirty="0">
                <a:latin typeface="Montserrat" panose="020B0604020202020204" charset="0"/>
              </a:rPr>
              <a:t> EMPRESA </a:t>
            </a:r>
          </a:p>
          <a:p>
            <a:pPr marL="285750" indent="-285750">
              <a:lnSpc>
                <a:spcPct val="150000"/>
              </a:lnSpc>
              <a:buFont typeface="Arial" panose="020B0604020202020204" pitchFamily="34" charset="0"/>
              <a:buChar char="•"/>
            </a:pPr>
            <a:endParaRPr lang="es-ES" b="1" dirty="0">
              <a:latin typeface="Montserrat" panose="020B0604020202020204" charset="0"/>
            </a:endParaRPr>
          </a:p>
          <a:p>
            <a:pPr marL="285750" indent="-285750">
              <a:lnSpc>
                <a:spcPct val="150000"/>
              </a:lnSpc>
              <a:buFont typeface="Arial" panose="020B0604020202020204" pitchFamily="34" charset="0"/>
              <a:buChar char="•"/>
            </a:pPr>
            <a:r>
              <a:rPr lang="es-ES" b="1" dirty="0" err="1">
                <a:latin typeface="Montserrat" panose="020B0604020202020204" charset="0"/>
              </a:rPr>
              <a:t>TANCAMENT</a:t>
            </a:r>
            <a:r>
              <a:rPr lang="es-ES" b="1" dirty="0">
                <a:latin typeface="Montserrat" panose="020B0604020202020204" charset="0"/>
              </a:rPr>
              <a:t> I </a:t>
            </a:r>
            <a:r>
              <a:rPr lang="es-ES" b="1" dirty="0" err="1">
                <a:latin typeface="Montserrat" panose="020B0604020202020204" charset="0"/>
              </a:rPr>
              <a:t>CTA</a:t>
            </a:r>
            <a:endParaRPr lang="es-ES" b="1" dirty="0">
              <a:latin typeface="Montserrat" panose="020B0604020202020204" charset="0"/>
            </a:endParaRPr>
          </a:p>
          <a:p>
            <a:pPr marL="285750" indent="-285750">
              <a:lnSpc>
                <a:spcPct val="150000"/>
              </a:lnSpc>
              <a:buFont typeface="Arial" panose="020B0604020202020204" pitchFamily="34" charset="0"/>
              <a:buChar char="•"/>
            </a:pPr>
            <a:endParaRPr lang="es-ES" sz="1600" b="1" dirty="0">
              <a:latin typeface="Montserrat" panose="020B0604020202020204" charset="0"/>
            </a:endParaRPr>
          </a:p>
        </p:txBody>
      </p:sp>
    </p:spTree>
    <p:extLst>
      <p:ext uri="{BB962C8B-B14F-4D97-AF65-F5344CB8AC3E}">
        <p14:creationId xmlns:p14="http://schemas.microsoft.com/office/powerpoint/2010/main" val="27249608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77fc8d1e31_0_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err="1"/>
              <a:t>tips</a:t>
            </a:r>
            <a:endParaRPr dirty="0"/>
          </a:p>
        </p:txBody>
      </p:sp>
      <p:sp>
        <p:nvSpPr>
          <p:cNvPr id="386" name="Google Shape;386;g277fc8d1e31_0_47"/>
          <p:cNvSpPr txBox="1">
            <a:spLocks noGrp="1"/>
          </p:cNvSpPr>
          <p:nvPr>
            <p:ph type="body" idx="1"/>
          </p:nvPr>
        </p:nvSpPr>
        <p:spPr>
          <a:xfrm>
            <a:off x="838200" y="1649163"/>
            <a:ext cx="10515600" cy="4847700"/>
          </a:xfrm>
          <a:prstGeom prst="rect">
            <a:avLst/>
          </a:prstGeom>
        </p:spPr>
        <p:txBody>
          <a:bodyPr spcFirstLastPara="1" wrap="square" lIns="91425" tIns="45700" rIns="91425" bIns="45700" anchor="t" anchorCtr="0">
            <a:noAutofit/>
          </a:bodyPr>
          <a:lstStyle/>
          <a:p>
            <a:pPr marL="342900" lvl="0" indent="-342900">
              <a:lnSpc>
                <a:spcPct val="100000"/>
              </a:lnSpc>
              <a:spcBef>
                <a:spcPts val="360"/>
              </a:spcBef>
              <a:buSzPts val="1800"/>
              <a:buFont typeface="Noto Sans Symbols"/>
              <a:buChar char="▪"/>
            </a:pPr>
            <a:r>
              <a:rPr lang="ca-ES" sz="2400" b="1" dirty="0">
                <a:latin typeface="Bebas Neue Bold" panose="020B0604020202020204" charset="0"/>
              </a:rPr>
              <a:t>Coneix a qui et dirigeixes</a:t>
            </a:r>
            <a:endParaRPr lang="ca-ES" sz="2400" dirty="0">
              <a:latin typeface="Bebas Neue Bold" panose="020B0604020202020204" charset="0"/>
            </a:endParaRPr>
          </a:p>
          <a:p>
            <a:pPr marL="0" lvl="0" indent="0">
              <a:lnSpc>
                <a:spcPct val="100000"/>
              </a:lnSpc>
              <a:spcBef>
                <a:spcPts val="360"/>
              </a:spcBef>
              <a:buSzPts val="1800"/>
              <a:buNone/>
            </a:pPr>
            <a:endParaRPr lang="ca-ES" sz="1800" dirty="0">
              <a:latin typeface="Montserrat" panose="020B0604020202020204" charset="0"/>
            </a:endParaRPr>
          </a:p>
          <a:p>
            <a:pPr marL="0" lvl="0" indent="0">
              <a:lnSpc>
                <a:spcPct val="100000"/>
              </a:lnSpc>
              <a:spcBef>
                <a:spcPts val="360"/>
              </a:spcBef>
              <a:buSzPts val="1800"/>
              <a:buNone/>
            </a:pPr>
            <a:r>
              <a:rPr lang="ca-ES" sz="1800" dirty="0">
                <a:latin typeface="Montserrat" panose="020B0604020202020204" charset="0"/>
              </a:rPr>
              <a:t>Un dels gran secrets d’un pitch és saber A QUI li estem parlant i QUÈ NECESSITA. No és el mateix adreçar-se a un gremi de doctors que a un grup d’artistes. Tot discurs ha d'adaptar-se al públic per aconseguir ser efectiu. Com a primer pas et recomano dedicar un temps per conèixer-lo, revisar perfils i intentar identificar les característiques particulars de la teva audiència.</a:t>
            </a:r>
          </a:p>
          <a:p>
            <a:pPr marL="0" lvl="0" indent="0">
              <a:lnSpc>
                <a:spcPct val="100000"/>
              </a:lnSpc>
              <a:spcBef>
                <a:spcPts val="360"/>
              </a:spcBef>
              <a:buSzPts val="1800"/>
              <a:buNone/>
            </a:pPr>
            <a:endParaRPr lang="ca-ES" sz="1800" dirty="0">
              <a:latin typeface="Montserrat" panose="020B0604020202020204" charset="0"/>
            </a:endParaRPr>
          </a:p>
          <a:p>
            <a:pPr marL="285750" lvl="0" indent="-285750">
              <a:lnSpc>
                <a:spcPct val="100000"/>
              </a:lnSpc>
              <a:spcBef>
                <a:spcPts val="360"/>
              </a:spcBef>
              <a:buSzPts val="1800"/>
              <a:buFont typeface="Wingdings" panose="05000000000000000000" pitchFamily="2" charset="2"/>
              <a:buChar char="§"/>
            </a:pPr>
            <a:r>
              <a:rPr lang="ca-ES" sz="2400" b="1" dirty="0">
                <a:latin typeface="Bebas Neue Bold" panose="020B0604020202020204" charset="0"/>
              </a:rPr>
              <a:t>10 primers segons d’impacte</a:t>
            </a:r>
          </a:p>
          <a:p>
            <a:pPr marL="0" lvl="0" indent="0">
              <a:lnSpc>
                <a:spcPct val="100000"/>
              </a:lnSpc>
              <a:spcBef>
                <a:spcPts val="360"/>
              </a:spcBef>
              <a:buSzPts val="1800"/>
              <a:buNone/>
            </a:pPr>
            <a:endParaRPr lang="ca-ES" sz="2400" b="1" dirty="0">
              <a:latin typeface="Bebas Neue Bold" panose="020B0604020202020204" charset="0"/>
            </a:endParaRPr>
          </a:p>
          <a:p>
            <a:pPr marL="0" lvl="0" indent="0">
              <a:lnSpc>
                <a:spcPct val="100000"/>
              </a:lnSpc>
              <a:spcBef>
                <a:spcPts val="360"/>
              </a:spcBef>
              <a:buSzPts val="1800"/>
              <a:buNone/>
            </a:pPr>
            <a:r>
              <a:rPr lang="ca-ES" sz="1800" dirty="0">
                <a:latin typeface="Montserrat" panose="020B0604020202020204" charset="0"/>
              </a:rPr>
              <a:t>Pregunta, dades, historia, una frase emocionant…</a:t>
            </a:r>
          </a:p>
          <a:p>
            <a:pPr marL="742950" lvl="1" indent="-285750">
              <a:lnSpc>
                <a:spcPct val="100000"/>
              </a:lnSpc>
              <a:spcBef>
                <a:spcPts val="360"/>
              </a:spcBef>
              <a:buFont typeface="Wingdings" panose="05000000000000000000" pitchFamily="2" charset="2"/>
              <a:buChar char="§"/>
            </a:pPr>
            <a:endParaRPr lang="ca-ES" sz="1600" b="1" dirty="0">
              <a:latin typeface="Montserrat" panose="020B0604020202020204" charset="0"/>
            </a:endParaRPr>
          </a:p>
          <a:p>
            <a:pPr marL="742950" lvl="1" indent="-285750">
              <a:lnSpc>
                <a:spcPct val="100000"/>
              </a:lnSpc>
              <a:spcBef>
                <a:spcPts val="360"/>
              </a:spcBef>
              <a:buFont typeface="Wingdings" panose="05000000000000000000" pitchFamily="2" charset="2"/>
              <a:buChar char="§"/>
            </a:pPr>
            <a:r>
              <a:rPr lang="ca-ES" sz="1600" dirty="0">
                <a:latin typeface="Montserrat" panose="020B0604020202020204" charset="0"/>
                <a:hlinkClick r:id="rId3"/>
              </a:rPr>
              <a:t>https://www.youtube.com/watch?v=i5ui_DrtcpU&amp;t=29s</a:t>
            </a:r>
            <a:endParaRPr lang="ca-ES" sz="1600" dirty="0">
              <a:latin typeface="Montserrat" panose="020B0604020202020204" charset="0"/>
            </a:endParaRPr>
          </a:p>
          <a:p>
            <a:pPr marL="742950" lvl="1" indent="-285750">
              <a:lnSpc>
                <a:spcPct val="100000"/>
              </a:lnSpc>
              <a:spcBef>
                <a:spcPts val="360"/>
              </a:spcBef>
              <a:buFont typeface="Wingdings" panose="05000000000000000000" pitchFamily="2" charset="2"/>
              <a:buChar char="§"/>
            </a:pPr>
            <a:endParaRPr lang="ca-ES" sz="1600" b="1" dirty="0">
              <a:latin typeface="Montserrat" panose="020B0604020202020204" charset="0"/>
            </a:endParaRPr>
          </a:p>
          <a:p>
            <a:pPr marL="742950" lvl="1" indent="-285750">
              <a:lnSpc>
                <a:spcPct val="100000"/>
              </a:lnSpc>
              <a:spcBef>
                <a:spcPts val="360"/>
              </a:spcBef>
              <a:buFont typeface="Wingdings" panose="05000000000000000000" pitchFamily="2" charset="2"/>
              <a:buChar char="§"/>
            </a:pPr>
            <a:endParaRPr lang="ca-ES" sz="1600" b="1" dirty="0">
              <a:latin typeface="Montserrat" panose="020B0604020202020204" charset="0"/>
            </a:endParaRPr>
          </a:p>
          <a:p>
            <a:pPr marL="742950" lvl="1" indent="-285750">
              <a:lnSpc>
                <a:spcPct val="100000"/>
              </a:lnSpc>
              <a:spcBef>
                <a:spcPts val="360"/>
              </a:spcBef>
              <a:buFont typeface="Wingdings" panose="05000000000000000000" pitchFamily="2" charset="2"/>
              <a:buChar char="§"/>
            </a:pPr>
            <a:endParaRPr lang="ca-ES" sz="1600" b="1" dirty="0">
              <a:latin typeface="Montserrat" panose="020B0604020202020204" charset="0"/>
            </a:endParaRPr>
          </a:p>
          <a:p>
            <a:pPr marL="0" lvl="0" indent="0">
              <a:lnSpc>
                <a:spcPct val="100000"/>
              </a:lnSpc>
              <a:spcBef>
                <a:spcPts val="360"/>
              </a:spcBef>
              <a:buSzPts val="1800"/>
              <a:buNone/>
            </a:pPr>
            <a:r>
              <a:rPr lang="ca-ES" sz="1800" dirty="0">
                <a:latin typeface="Montserrat" panose="020B0604020202020204" charset="0"/>
              </a:rPr>
              <a:t> </a:t>
            </a:r>
          </a:p>
          <a:p>
            <a:pPr marL="285750" indent="-285750">
              <a:lnSpc>
                <a:spcPct val="100000"/>
              </a:lnSpc>
              <a:spcBef>
                <a:spcPts val="360"/>
              </a:spcBef>
              <a:buSzPts val="1800"/>
              <a:buFont typeface="Wingdings" panose="05000000000000000000" pitchFamily="2" charset="2"/>
              <a:buChar char="§"/>
            </a:pPr>
            <a:endParaRPr lang="ca-ES" sz="1800" dirty="0">
              <a:latin typeface="Montserrat" panose="020B0604020202020204" charset="0"/>
            </a:endParaRPr>
          </a:p>
        </p:txBody>
      </p:sp>
      <p:sp>
        <p:nvSpPr>
          <p:cNvPr id="4"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8"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619538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77fc8d1e31_0_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err="1"/>
              <a:t>tips</a:t>
            </a:r>
            <a:endParaRPr dirty="0"/>
          </a:p>
        </p:txBody>
      </p:sp>
      <p:sp>
        <p:nvSpPr>
          <p:cNvPr id="386" name="Google Shape;386;g277fc8d1e31_0_47"/>
          <p:cNvSpPr txBox="1">
            <a:spLocks noGrp="1"/>
          </p:cNvSpPr>
          <p:nvPr>
            <p:ph type="body" idx="1"/>
          </p:nvPr>
        </p:nvSpPr>
        <p:spPr>
          <a:xfrm>
            <a:off x="838200" y="1649163"/>
            <a:ext cx="10515600" cy="4847700"/>
          </a:xfrm>
          <a:prstGeom prst="rect">
            <a:avLst/>
          </a:prstGeom>
        </p:spPr>
        <p:txBody>
          <a:bodyPr spcFirstLastPara="1" wrap="square" lIns="91425" tIns="45700" rIns="91425" bIns="45700" anchor="t" anchorCtr="0">
            <a:noAutofit/>
          </a:bodyPr>
          <a:lstStyle/>
          <a:p>
            <a:pPr marL="342900" lvl="0" indent="-342900">
              <a:lnSpc>
                <a:spcPct val="100000"/>
              </a:lnSpc>
              <a:spcBef>
                <a:spcPts val="360"/>
              </a:spcBef>
              <a:buSzPts val="1800"/>
              <a:buFont typeface="Noto Sans Symbols"/>
              <a:buChar char="▪"/>
            </a:pPr>
            <a:r>
              <a:rPr lang="es-ES" sz="2400" b="1" dirty="0">
                <a:latin typeface="Bebas Neue Bold" panose="020B0604020202020204" charset="0"/>
              </a:rPr>
              <a:t>Ser </a:t>
            </a:r>
            <a:r>
              <a:rPr lang="es-ES" sz="2400" b="1" dirty="0" err="1">
                <a:latin typeface="Bebas Neue Bold" panose="020B0604020202020204" charset="0"/>
              </a:rPr>
              <a:t>expert</a:t>
            </a:r>
            <a:r>
              <a:rPr lang="es-ES" sz="2400" b="1" dirty="0">
                <a:latin typeface="Bebas Neue Bold" panose="020B0604020202020204" charset="0"/>
              </a:rPr>
              <a:t> del tema i del </a:t>
            </a:r>
            <a:r>
              <a:rPr lang="es-ES" sz="2400" b="1" dirty="0" err="1">
                <a:latin typeface="Bebas Neue Bold" panose="020B0604020202020204" charset="0"/>
              </a:rPr>
              <a:t>TEU</a:t>
            </a:r>
            <a:r>
              <a:rPr lang="es-ES" sz="2400" b="1" dirty="0">
                <a:latin typeface="Bebas Neue Bold" panose="020B0604020202020204" charset="0"/>
              </a:rPr>
              <a:t> tema</a:t>
            </a:r>
          </a:p>
          <a:p>
            <a:pPr marL="342900" lvl="0" indent="-342900">
              <a:lnSpc>
                <a:spcPct val="100000"/>
              </a:lnSpc>
              <a:spcBef>
                <a:spcPts val="360"/>
              </a:spcBef>
              <a:buSzPts val="1800"/>
              <a:buFont typeface="Noto Sans Symbols"/>
              <a:buChar char="▪"/>
            </a:pPr>
            <a:endParaRPr lang="es-ES" sz="2400" b="1" dirty="0">
              <a:latin typeface="Bebas Neue Bold" panose="020B0604020202020204" charset="0"/>
            </a:endParaRPr>
          </a:p>
          <a:p>
            <a:pPr marL="342900" lvl="0" indent="-342900">
              <a:lnSpc>
                <a:spcPct val="100000"/>
              </a:lnSpc>
              <a:spcBef>
                <a:spcPts val="360"/>
              </a:spcBef>
              <a:buSzPts val="1800"/>
              <a:buFont typeface="Noto Sans Symbols"/>
              <a:buChar char="▪"/>
            </a:pPr>
            <a:r>
              <a:rPr lang="es-ES" sz="2400" b="1" dirty="0">
                <a:latin typeface="Bebas Neue Bold" panose="020B0604020202020204" charset="0"/>
              </a:rPr>
              <a:t>Concreta. </a:t>
            </a:r>
            <a:r>
              <a:rPr lang="es-ES" sz="2400" b="1" dirty="0" err="1">
                <a:latin typeface="Bebas Neue Bold" panose="020B0604020202020204" charset="0"/>
              </a:rPr>
              <a:t>One</a:t>
            </a:r>
            <a:r>
              <a:rPr lang="es-ES" sz="2400" b="1" dirty="0">
                <a:latin typeface="Bebas Neue Bold" panose="020B0604020202020204" charset="0"/>
              </a:rPr>
              <a:t> </a:t>
            </a:r>
            <a:r>
              <a:rPr lang="es-ES" sz="2400" b="1" dirty="0" err="1">
                <a:latin typeface="Bebas Neue Bold" panose="020B0604020202020204" charset="0"/>
              </a:rPr>
              <a:t>Sentence</a:t>
            </a:r>
            <a:r>
              <a:rPr lang="es-ES" sz="2400" b="1" dirty="0">
                <a:latin typeface="Bebas Neue Bold" panose="020B0604020202020204" charset="0"/>
              </a:rPr>
              <a:t> Pitch</a:t>
            </a:r>
          </a:p>
          <a:p>
            <a:pPr marL="342900" lvl="0" indent="-342900">
              <a:lnSpc>
                <a:spcPct val="100000"/>
              </a:lnSpc>
              <a:spcBef>
                <a:spcPts val="360"/>
              </a:spcBef>
              <a:buSzPts val="1800"/>
              <a:buFont typeface="Noto Sans Symbols"/>
              <a:buChar char="▪"/>
            </a:pPr>
            <a:endParaRPr lang="es-ES" sz="2400" b="1" dirty="0">
              <a:latin typeface="Bebas Neue Bold" panose="020B0604020202020204" charset="0"/>
            </a:endParaRPr>
          </a:p>
          <a:p>
            <a:pPr marL="342900" lvl="0" indent="-342900">
              <a:lnSpc>
                <a:spcPct val="100000"/>
              </a:lnSpc>
              <a:spcBef>
                <a:spcPts val="360"/>
              </a:spcBef>
              <a:buSzPts val="1800"/>
              <a:buFont typeface="Noto Sans Symbols"/>
              <a:buChar char="▪"/>
            </a:pPr>
            <a:r>
              <a:rPr lang="es-ES" sz="2400" b="1" dirty="0">
                <a:latin typeface="Bebas Neue Bold" panose="020B0604020202020204" charset="0"/>
              </a:rPr>
              <a:t>estructura el </a:t>
            </a:r>
            <a:r>
              <a:rPr lang="es-ES" sz="2400" b="1" dirty="0" err="1">
                <a:latin typeface="Bebas Neue Bold" panose="020B0604020202020204" charset="0"/>
              </a:rPr>
              <a:t>discurs</a:t>
            </a:r>
            <a:br>
              <a:rPr lang="es-ES" sz="2400" b="1" dirty="0">
                <a:latin typeface="Bebas Neue Bold" panose="020B0604020202020204" charset="0"/>
              </a:rPr>
            </a:br>
            <a:endParaRPr lang="es-ES" sz="2400" b="1" dirty="0">
              <a:latin typeface="Bebas Neue Bold" panose="020B0604020202020204" charset="0"/>
            </a:endParaRPr>
          </a:p>
          <a:p>
            <a:pPr marL="342900" lvl="0" indent="-342900">
              <a:lnSpc>
                <a:spcPct val="100000"/>
              </a:lnSpc>
              <a:spcBef>
                <a:spcPts val="360"/>
              </a:spcBef>
              <a:buSzPts val="1800"/>
              <a:buFont typeface="Noto Sans Symbols"/>
              <a:buChar char="▪"/>
            </a:pPr>
            <a:r>
              <a:rPr lang="en-US" sz="2400" b="1" dirty="0" err="1">
                <a:latin typeface="Bebas Neue Bold" panose="020B0604020202020204" charset="0"/>
              </a:rPr>
              <a:t>Selecciona</a:t>
            </a:r>
            <a:r>
              <a:rPr lang="en-US" sz="2400" b="1" dirty="0">
                <a:latin typeface="Bebas Neue Bold" panose="020B0604020202020204" charset="0"/>
              </a:rPr>
              <a:t> </a:t>
            </a:r>
            <a:r>
              <a:rPr lang="en-US" sz="2400" b="1" dirty="0" err="1">
                <a:latin typeface="Bebas Neue Bold" panose="020B0604020202020204" charset="0"/>
              </a:rPr>
              <a:t>els</a:t>
            </a:r>
            <a:r>
              <a:rPr lang="en-US" sz="2400" b="1" dirty="0">
                <a:latin typeface="Bebas Neue Bold" panose="020B0604020202020204" charset="0"/>
              </a:rPr>
              <a:t> </a:t>
            </a:r>
            <a:r>
              <a:rPr lang="en-US" sz="2400" b="1" dirty="0" err="1">
                <a:latin typeface="Bebas Neue Bold" panose="020B0604020202020204" charset="0"/>
              </a:rPr>
              <a:t>missatges</a:t>
            </a:r>
            <a:r>
              <a:rPr lang="en-US" sz="2400" b="1" dirty="0">
                <a:latin typeface="Bebas Neue Bold" panose="020B0604020202020204" charset="0"/>
              </a:rPr>
              <a:t> </a:t>
            </a:r>
            <a:r>
              <a:rPr lang="en-US" sz="2400" b="1" dirty="0" err="1">
                <a:latin typeface="Bebas Neue Bold" panose="020B0604020202020204" charset="0"/>
              </a:rPr>
              <a:t>claus</a:t>
            </a:r>
            <a:endParaRPr lang="en-US" sz="2400" b="1" dirty="0">
              <a:latin typeface="Bebas Neue Bold" panose="020B0604020202020204" charset="0"/>
            </a:endParaRPr>
          </a:p>
          <a:p>
            <a:pPr marL="342900" lvl="0" indent="-342900">
              <a:lnSpc>
                <a:spcPct val="100000"/>
              </a:lnSpc>
              <a:spcBef>
                <a:spcPts val="360"/>
              </a:spcBef>
              <a:buSzPts val="1800"/>
              <a:buFont typeface="Noto Sans Symbols"/>
              <a:buChar char="▪"/>
            </a:pPr>
            <a:endParaRPr lang="en-US" sz="2400" b="1" dirty="0">
              <a:latin typeface="Bebas Neue Bold" panose="020B0604020202020204" charset="0"/>
            </a:endParaRPr>
          </a:p>
          <a:p>
            <a:pPr marL="342900" lvl="0" indent="-342900">
              <a:lnSpc>
                <a:spcPct val="100000"/>
              </a:lnSpc>
              <a:spcBef>
                <a:spcPts val="360"/>
              </a:spcBef>
              <a:buSzPts val="1800"/>
              <a:buFont typeface="Noto Sans Symbols"/>
              <a:buChar char="▪"/>
            </a:pPr>
            <a:r>
              <a:rPr lang="en-US" sz="2400" b="1" dirty="0" err="1">
                <a:latin typeface="Bebas Neue Bold" panose="020B0604020202020204" charset="0"/>
              </a:rPr>
              <a:t>Connecta</a:t>
            </a:r>
            <a:r>
              <a:rPr lang="en-US" sz="2400" b="1" dirty="0">
                <a:latin typeface="Bebas Neue Bold" panose="020B0604020202020204" charset="0"/>
              </a:rPr>
              <a:t> </a:t>
            </a:r>
            <a:r>
              <a:rPr lang="en-US" sz="2400" b="1" dirty="0" err="1">
                <a:latin typeface="Bebas Neue Bold" panose="020B0604020202020204" charset="0"/>
              </a:rPr>
              <a:t>amb</a:t>
            </a:r>
            <a:r>
              <a:rPr lang="en-US" sz="2400" b="1" dirty="0">
                <a:latin typeface="Bebas Neue Bold" panose="020B0604020202020204" charset="0"/>
              </a:rPr>
              <a:t> storytelling</a:t>
            </a:r>
          </a:p>
          <a:p>
            <a:pPr marL="342900" lvl="0" indent="-342900">
              <a:lnSpc>
                <a:spcPct val="100000"/>
              </a:lnSpc>
              <a:spcBef>
                <a:spcPts val="360"/>
              </a:spcBef>
              <a:buSzPts val="1800"/>
              <a:buFont typeface="Noto Sans Symbols"/>
              <a:buChar char="▪"/>
            </a:pPr>
            <a:endParaRPr lang="es-ES" sz="2400" b="1" dirty="0">
              <a:latin typeface="Bebas Neue Bold" panose="020B0604020202020204" charset="0"/>
            </a:endParaRPr>
          </a:p>
          <a:p>
            <a:pPr marL="342900" lvl="0" indent="-342900">
              <a:lnSpc>
                <a:spcPct val="100000"/>
              </a:lnSpc>
              <a:spcBef>
                <a:spcPts val="360"/>
              </a:spcBef>
              <a:buSzPts val="1800"/>
              <a:buFont typeface="Noto Sans Symbols"/>
              <a:buChar char="▪"/>
            </a:pPr>
            <a:endParaRPr lang="es-ES" sz="1800" dirty="0">
              <a:latin typeface="Montserrat" panose="020B0604020202020204" charset="0"/>
            </a:endParaRPr>
          </a:p>
          <a:p>
            <a:pPr marL="285750" lvl="0" indent="-285750">
              <a:lnSpc>
                <a:spcPct val="100000"/>
              </a:lnSpc>
              <a:spcBef>
                <a:spcPts val="360"/>
              </a:spcBef>
              <a:buSzPts val="1800"/>
              <a:buFont typeface="Wingdings" panose="05000000000000000000" pitchFamily="2" charset="2"/>
              <a:buChar char="§"/>
            </a:pPr>
            <a:endParaRPr lang="es-ES" sz="1600" b="1" dirty="0">
              <a:latin typeface="Montserrat" panose="020B0604020202020204" charset="0"/>
            </a:endParaRPr>
          </a:p>
          <a:p>
            <a:pPr marL="742950" lvl="1" indent="-285750">
              <a:lnSpc>
                <a:spcPct val="100000"/>
              </a:lnSpc>
              <a:spcBef>
                <a:spcPts val="360"/>
              </a:spcBef>
              <a:buFont typeface="Wingdings" panose="05000000000000000000" pitchFamily="2" charset="2"/>
              <a:buChar char="§"/>
            </a:pPr>
            <a:endParaRPr lang="es-ES" sz="1600" b="1" dirty="0">
              <a:latin typeface="Montserrat" panose="020B0604020202020204" charset="0"/>
            </a:endParaRPr>
          </a:p>
          <a:p>
            <a:pPr marL="0" lvl="0" indent="0">
              <a:lnSpc>
                <a:spcPct val="100000"/>
              </a:lnSpc>
              <a:spcBef>
                <a:spcPts val="360"/>
              </a:spcBef>
              <a:buSzPts val="1800"/>
              <a:buNone/>
            </a:pPr>
            <a:r>
              <a:rPr lang="es-ES" sz="1800" dirty="0">
                <a:latin typeface="Montserrat" panose="020B0604020202020204" charset="0"/>
              </a:rPr>
              <a:t> </a:t>
            </a:r>
          </a:p>
          <a:p>
            <a:pPr marL="285750" indent="-285750">
              <a:lnSpc>
                <a:spcPct val="100000"/>
              </a:lnSpc>
              <a:spcBef>
                <a:spcPts val="360"/>
              </a:spcBef>
              <a:buSzPts val="1800"/>
              <a:buFont typeface="Wingdings" panose="05000000000000000000" pitchFamily="2" charset="2"/>
              <a:buChar char="§"/>
            </a:pPr>
            <a:endParaRPr lang="es-ES" sz="1800" dirty="0">
              <a:latin typeface="Montserrat" panose="020B0604020202020204" charset="0"/>
            </a:endParaRPr>
          </a:p>
        </p:txBody>
      </p:sp>
      <p:sp>
        <p:nvSpPr>
          <p:cNvPr id="4"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8"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130138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lose up of a lizard&#10;&#10;Description automatically generated with low confidence">
            <a:extLst>
              <a:ext uri="{FF2B5EF4-FFF2-40B4-BE49-F238E27FC236}">
                <a16:creationId xmlns:a16="http://schemas.microsoft.com/office/drawing/2014/main" id="{191C9B6C-4EE2-AE4E-8159-593CF0DBD9BA}"/>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15396" b="15396"/>
          <a:stretch/>
        </p:blipFill>
        <p:spPr/>
      </p:pic>
      <p:sp>
        <p:nvSpPr>
          <p:cNvPr id="4" name="Text Placeholder 3">
            <a:extLst>
              <a:ext uri="{FF2B5EF4-FFF2-40B4-BE49-F238E27FC236}">
                <a16:creationId xmlns:a16="http://schemas.microsoft.com/office/drawing/2014/main" id="{A26E2394-EDCF-5D43-89FC-A78D83CCA8CA}"/>
              </a:ext>
            </a:extLst>
          </p:cNvPr>
          <p:cNvSpPr>
            <a:spLocks noGrp="1"/>
          </p:cNvSpPr>
          <p:nvPr>
            <p:ph type="body" sz="quarter" idx="13"/>
          </p:nvPr>
        </p:nvSpPr>
        <p:spPr/>
        <p:txBody>
          <a:bodyPr/>
          <a:lstStyle/>
          <a:p>
            <a:r>
              <a:rPr lang="en-US" dirty="0">
                <a:solidFill>
                  <a:srgbClr val="FCC2D1"/>
                </a:solidFill>
              </a:rPr>
              <a:t>3</a:t>
            </a:r>
          </a:p>
        </p:txBody>
      </p:sp>
      <p:sp>
        <p:nvSpPr>
          <p:cNvPr id="8" name="Title 7">
            <a:extLst>
              <a:ext uri="{FF2B5EF4-FFF2-40B4-BE49-F238E27FC236}">
                <a16:creationId xmlns:a16="http://schemas.microsoft.com/office/drawing/2014/main" id="{B3C0BC9D-E583-194C-BC1E-33F1390D26D4}"/>
              </a:ext>
            </a:extLst>
          </p:cNvPr>
          <p:cNvSpPr>
            <a:spLocks noGrp="1"/>
          </p:cNvSpPr>
          <p:nvPr>
            <p:ph type="title"/>
          </p:nvPr>
        </p:nvSpPr>
        <p:spPr>
          <a:xfrm>
            <a:off x="1019084" y="3219566"/>
            <a:ext cx="4251325" cy="1470695"/>
          </a:xfrm>
        </p:spPr>
        <p:txBody>
          <a:bodyPr/>
          <a:lstStyle/>
          <a:p>
            <a:r>
              <a:rPr lang="en-US" dirty="0" err="1"/>
              <a:t>MISSATGE</a:t>
            </a:r>
            <a:r>
              <a:rPr lang="en-US" dirty="0"/>
              <a:t> I STORYTELLING</a:t>
            </a:r>
          </a:p>
        </p:txBody>
      </p:sp>
    </p:spTree>
    <p:extLst>
      <p:ext uri="{BB962C8B-B14F-4D97-AF65-F5344CB8AC3E}">
        <p14:creationId xmlns:p14="http://schemas.microsoft.com/office/powerpoint/2010/main" val="376051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77fc8d1e31_0_716"/>
          <p:cNvSpPr/>
          <p:nvPr/>
        </p:nvSpPr>
        <p:spPr>
          <a:xfrm>
            <a:off x="0" y="0"/>
            <a:ext cx="12192000" cy="6858000"/>
          </a:xfrm>
          <a:prstGeom prst="rect">
            <a:avLst/>
          </a:prstGeom>
          <a:gradFill>
            <a:gsLst>
              <a:gs pos="0">
                <a:srgbClr val="FFA911"/>
              </a:gs>
              <a:gs pos="100000">
                <a:srgbClr val="E10C90"/>
              </a:gs>
            </a:gsLst>
            <a:lin ang="2700006" scaled="0"/>
          </a:gra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g277fc8d1e31_0_716"/>
          <p:cNvSpPr txBox="1"/>
          <p:nvPr/>
        </p:nvSpPr>
        <p:spPr>
          <a:xfrm>
            <a:off x="881744" y="2104903"/>
            <a:ext cx="11329800" cy="2463391"/>
          </a:xfrm>
          <a:prstGeom prst="rect">
            <a:avLst/>
          </a:prstGeom>
          <a:noFill/>
          <a:ln>
            <a:noFill/>
          </a:ln>
        </p:spPr>
        <p:txBody>
          <a:bodyPr spcFirstLastPara="1" wrap="square" lIns="45700" tIns="45700" rIns="45700" bIns="45700" anchor="t" anchorCtr="0">
            <a:spAutoFit/>
          </a:bodyPr>
          <a:lstStyle/>
          <a:p>
            <a:pPr marL="0" marR="0" lvl="0" indent="0" algn="l" rtl="0">
              <a:lnSpc>
                <a:spcPct val="213888"/>
              </a:lnSpc>
              <a:spcBef>
                <a:spcPts val="0"/>
              </a:spcBef>
              <a:spcAft>
                <a:spcPts val="0"/>
              </a:spcAft>
              <a:buNone/>
            </a:pPr>
            <a:r>
              <a:rPr lang="es-ES" sz="7200" b="1" dirty="0">
                <a:solidFill>
                  <a:srgbClr val="FFFFFF"/>
                </a:solidFill>
                <a:latin typeface="Bebas Neue Bold"/>
                <a:ea typeface="Bebas Neue Bold"/>
                <a:cs typeface="Bebas Neue Bold"/>
                <a:sym typeface="Bebas Neue"/>
              </a:rPr>
              <a:t>IDENTIFICA EL </a:t>
            </a:r>
            <a:r>
              <a:rPr lang="es-ES" sz="7200" b="1" dirty="0" err="1">
                <a:solidFill>
                  <a:srgbClr val="FFFFFF"/>
                </a:solidFill>
                <a:latin typeface="Bebas Neue Bold"/>
                <a:ea typeface="Bebas Neue Bold"/>
                <a:cs typeface="Bebas Neue Bold"/>
                <a:sym typeface="Bebas Neue"/>
              </a:rPr>
              <a:t>TEU</a:t>
            </a:r>
            <a:r>
              <a:rPr lang="es-ES" sz="7200" b="1" dirty="0">
                <a:solidFill>
                  <a:srgbClr val="FFFFFF"/>
                </a:solidFill>
                <a:latin typeface="Bebas Neue Bold"/>
                <a:ea typeface="Bebas Neue Bold"/>
                <a:cs typeface="Bebas Neue Bold"/>
                <a:sym typeface="Bebas Neue"/>
              </a:rPr>
              <a:t> </a:t>
            </a:r>
            <a:r>
              <a:rPr lang="es-ES" sz="7200" b="1" dirty="0" err="1">
                <a:solidFill>
                  <a:srgbClr val="FFFFFF"/>
                </a:solidFill>
                <a:latin typeface="Bebas Neue Bold"/>
                <a:ea typeface="Bebas Neue Bold"/>
                <a:cs typeface="Bebas Neue Bold"/>
                <a:sym typeface="Bebas Neue"/>
              </a:rPr>
              <a:t>MISSATGE</a:t>
            </a:r>
            <a:r>
              <a:rPr lang="es-ES" sz="7200" b="1" dirty="0">
                <a:solidFill>
                  <a:srgbClr val="FFFFFF"/>
                </a:solidFill>
                <a:latin typeface="Bebas Neue Bold"/>
                <a:ea typeface="Bebas Neue Bold"/>
                <a:cs typeface="Bebas Neue Bold"/>
                <a:sym typeface="Bebas Neue"/>
              </a:rPr>
              <a:t> </a:t>
            </a:r>
            <a:r>
              <a:rPr lang="es-ES" sz="7200" b="1" dirty="0" err="1">
                <a:solidFill>
                  <a:srgbClr val="FFFFFF"/>
                </a:solidFill>
                <a:latin typeface="Bebas Neue Bold"/>
                <a:ea typeface="Bebas Neue Bold"/>
                <a:cs typeface="Bebas Neue Bold"/>
                <a:sym typeface="Bebas Neue"/>
              </a:rPr>
              <a:t>CLAU</a:t>
            </a:r>
            <a:endParaRPr sz="7200" b="1" dirty="0">
              <a:solidFill>
                <a:srgbClr val="FFFFFF"/>
              </a:solidFill>
              <a:latin typeface="Bebas Neue Bold"/>
              <a:ea typeface="Bebas Neue Bold"/>
              <a:cs typeface="Bebas Neue Bold"/>
              <a:sym typeface="Bebas Neue"/>
            </a:endParaRPr>
          </a:p>
        </p:txBody>
      </p:sp>
    </p:spTree>
    <p:extLst>
      <p:ext uri="{BB962C8B-B14F-4D97-AF65-F5344CB8AC3E}">
        <p14:creationId xmlns:p14="http://schemas.microsoft.com/office/powerpoint/2010/main" val="3711832971"/>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Línia"/>
          <p:cNvSpPr/>
          <p:nvPr/>
        </p:nvSpPr>
        <p:spPr>
          <a:xfrm>
            <a:off x="215784" y="413620"/>
            <a:ext cx="11760433" cy="1"/>
          </a:xfrm>
          <a:prstGeom prst="line">
            <a:avLst/>
          </a:prstGeom>
          <a:ln w="12700">
            <a:solidFill>
              <a:srgbClr val="000000"/>
            </a:solidFill>
            <a:miter lim="400000"/>
          </a:ln>
        </p:spPr>
        <p:txBody>
          <a:bodyPr lIns="25400" tIns="25400" rIns="25400" bIns="25400" anchor="ctr"/>
          <a:lstStyle/>
          <a:p>
            <a:pPr>
              <a:defRPr>
                <a:latin typeface="Montserrat-Regular"/>
                <a:ea typeface="Montserrat-Regular"/>
                <a:cs typeface="Montserrat-Regular"/>
                <a:sym typeface="Montserrat-Regular"/>
              </a:defRPr>
            </a:pPr>
            <a:endParaRPr sz="900"/>
          </a:p>
        </p:txBody>
      </p:sp>
      <p:sp>
        <p:nvSpPr>
          <p:cNvPr id="173" name="Línia"/>
          <p:cNvSpPr/>
          <p:nvPr/>
        </p:nvSpPr>
        <p:spPr>
          <a:xfrm>
            <a:off x="215784" y="6445215"/>
            <a:ext cx="11760432" cy="1"/>
          </a:xfrm>
          <a:prstGeom prst="line">
            <a:avLst/>
          </a:prstGeom>
          <a:ln w="12700">
            <a:solidFill>
              <a:srgbClr val="000000"/>
            </a:solidFill>
            <a:miter lim="400000"/>
          </a:ln>
        </p:spPr>
        <p:txBody>
          <a:bodyPr lIns="25400" tIns="25400" rIns="25400" bIns="25400" anchor="ctr"/>
          <a:lstStyle/>
          <a:p>
            <a:pPr>
              <a:defRPr>
                <a:latin typeface="Montserrat-Regular"/>
                <a:ea typeface="Montserrat-Regular"/>
                <a:cs typeface="Montserrat-Regular"/>
                <a:sym typeface="Montserrat-Regular"/>
              </a:defRPr>
            </a:pPr>
            <a:endParaRPr sz="900"/>
          </a:p>
        </p:txBody>
      </p:sp>
      <p:sp>
        <p:nvSpPr>
          <p:cNvPr id="175" name="TextBox 17"/>
          <p:cNvSpPr txBox="1"/>
          <p:nvPr/>
        </p:nvSpPr>
        <p:spPr>
          <a:xfrm>
            <a:off x="222250" y="223312"/>
            <a:ext cx="1567696" cy="10772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lgn="l" defTabSz="1828800">
              <a:spcBef>
                <a:spcPts val="1600"/>
              </a:spcBef>
              <a:defRPr sz="1400">
                <a:solidFill>
                  <a:srgbClr val="000000"/>
                </a:solidFill>
                <a:latin typeface="Montserrat-Regular"/>
                <a:ea typeface="Montserrat-Regular"/>
                <a:cs typeface="Montserrat-Regular"/>
                <a:sym typeface="Montserrat-Regular"/>
              </a:defRPr>
            </a:lvl1pPr>
          </a:lstStyle>
          <a:p>
            <a:r>
              <a:rPr lang="es-ES" sz="700" dirty="0"/>
              <a:t>COMUNICAR LA RSC</a:t>
            </a:r>
            <a:endParaRPr sz="700" dirty="0"/>
          </a:p>
        </p:txBody>
      </p:sp>
      <p:sp>
        <p:nvSpPr>
          <p:cNvPr id="2" name="CuadroTexto 1">
            <a:extLst>
              <a:ext uri="{FF2B5EF4-FFF2-40B4-BE49-F238E27FC236}">
                <a16:creationId xmlns:a16="http://schemas.microsoft.com/office/drawing/2014/main" id="{3D7B1A06-424C-519B-5C38-E099D162C6AF}"/>
              </a:ext>
            </a:extLst>
          </p:cNvPr>
          <p:cNvSpPr txBox="1"/>
          <p:nvPr/>
        </p:nvSpPr>
        <p:spPr>
          <a:xfrm>
            <a:off x="1655180" y="6713316"/>
            <a:ext cx="0" cy="0"/>
          </a:xfrm>
          <a:prstGeom prst="rect">
            <a:avLst/>
          </a:prstGeom>
        </p:spPr>
        <p:txBody>
          <a:bodyPr vert="horz" wrap="none" lIns="0" tIns="0" rIns="0" bIns="0" rtlCol="0">
            <a:noAutofit/>
          </a:bodyPr>
          <a:lstStyle/>
          <a:p>
            <a:pPr algn="l">
              <a:lnSpc>
                <a:spcPct val="150000"/>
              </a:lnSpc>
            </a:pPr>
            <a:endParaRPr lang="es-ES" sz="1600" dirty="0"/>
          </a:p>
        </p:txBody>
      </p:sp>
      <p:sp>
        <p:nvSpPr>
          <p:cNvPr id="5" name="COMPARATIVA PUBLICACIONES CEO CEMENTOS MOLINS vs competencia">
            <a:extLst>
              <a:ext uri="{FF2B5EF4-FFF2-40B4-BE49-F238E27FC236}">
                <a16:creationId xmlns:a16="http://schemas.microsoft.com/office/drawing/2014/main" id="{0CDA025B-719C-0595-0AFA-AF22CFFC8F3D}"/>
              </a:ext>
            </a:extLst>
          </p:cNvPr>
          <p:cNvSpPr txBox="1"/>
          <p:nvPr/>
        </p:nvSpPr>
        <p:spPr>
          <a:xfrm>
            <a:off x="519515" y="905530"/>
            <a:ext cx="10651680" cy="56938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lgn="l" defTabSz="1828800">
              <a:lnSpc>
                <a:spcPct val="90000"/>
              </a:lnSpc>
              <a:defRPr sz="2800" cap="all">
                <a:solidFill>
                  <a:srgbClr val="535353"/>
                </a:solidFill>
                <a:latin typeface="Montserrat-Regular"/>
                <a:ea typeface="Montserrat-Regular"/>
                <a:cs typeface="Montserrat-Regular"/>
                <a:sym typeface="Montserrat-Regular"/>
              </a:defRPr>
            </a:lvl1pPr>
          </a:lstStyle>
          <a:p>
            <a:r>
              <a:rPr lang="ca-ES" sz="4000" dirty="0">
                <a:solidFill>
                  <a:srgbClr val="E8308E"/>
                </a:solidFill>
                <a:latin typeface="Bebas Neue Regular" panose="020B0606020202050201" charset="0"/>
              </a:rPr>
              <a:t>IDENTIFICA EL TEU MISSATGE CLAU</a:t>
            </a:r>
          </a:p>
        </p:txBody>
      </p:sp>
      <p:sp>
        <p:nvSpPr>
          <p:cNvPr id="8" name="Marcador de texto 19">
            <a:extLst>
              <a:ext uri="{FF2B5EF4-FFF2-40B4-BE49-F238E27FC236}">
                <a16:creationId xmlns:a16="http://schemas.microsoft.com/office/drawing/2014/main" id="{99D349BA-1F18-6FA9-6AD6-365FC95DCD8B}"/>
              </a:ext>
            </a:extLst>
          </p:cNvPr>
          <p:cNvSpPr txBox="1"/>
          <p:nvPr/>
        </p:nvSpPr>
        <p:spPr>
          <a:xfrm>
            <a:off x="519515" y="1873617"/>
            <a:ext cx="10651679" cy="3231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828800">
              <a:spcBef>
                <a:spcPts val="2100"/>
              </a:spcBef>
              <a:buSzPct val="100000"/>
              <a:defRPr sz="2100">
                <a:solidFill>
                  <a:srgbClr val="535353"/>
                </a:solidFill>
                <a:latin typeface="Montserrat-Light"/>
                <a:ea typeface="Montserrat-Light"/>
                <a:cs typeface="Montserrat-Light"/>
                <a:sym typeface="Montserrat-Light"/>
              </a:defRPr>
            </a:pPr>
            <a:endParaRPr lang="es-ES" b="1" dirty="0"/>
          </a:p>
        </p:txBody>
      </p:sp>
      <p:sp>
        <p:nvSpPr>
          <p:cNvPr id="7" name="CuadroTexto 6">
            <a:extLst>
              <a:ext uri="{FF2B5EF4-FFF2-40B4-BE49-F238E27FC236}">
                <a16:creationId xmlns:a16="http://schemas.microsoft.com/office/drawing/2014/main" id="{C2A4A84F-B51B-1B1C-0C3F-1EE527712ACF}"/>
              </a:ext>
            </a:extLst>
          </p:cNvPr>
          <p:cNvSpPr txBox="1"/>
          <p:nvPr/>
        </p:nvSpPr>
        <p:spPr>
          <a:xfrm>
            <a:off x="519515" y="1873617"/>
            <a:ext cx="6178065" cy="3416320"/>
          </a:xfrm>
          <a:prstGeom prst="rect">
            <a:avLst/>
          </a:prstGeom>
          <a:noFill/>
        </p:spPr>
        <p:txBody>
          <a:bodyPr wrap="square">
            <a:spAutoFit/>
          </a:bodyPr>
          <a:lstStyle/>
          <a:p>
            <a:r>
              <a:rPr lang="ca-ES" dirty="0">
                <a:solidFill>
                  <a:srgbClr val="000000"/>
                </a:solidFill>
                <a:latin typeface="Montserrat" panose="020B0604020202020204" charset="0"/>
              </a:rPr>
              <a:t>Cal tenir en compte 2 dimensions:</a:t>
            </a:r>
          </a:p>
          <a:p>
            <a:endParaRPr lang="ca-ES" dirty="0">
              <a:solidFill>
                <a:srgbClr val="000000"/>
              </a:solidFill>
              <a:latin typeface="Montserrat" panose="020B0604020202020204" charset="0"/>
            </a:endParaRPr>
          </a:p>
          <a:p>
            <a:r>
              <a:rPr lang="ca-ES" dirty="0">
                <a:solidFill>
                  <a:srgbClr val="000000"/>
                </a:solidFill>
                <a:latin typeface="Montserrat" panose="020B0604020202020204" charset="0"/>
              </a:rPr>
              <a:t>1- Què és l'empresa, els seus objectius i els seus principis. D'aquí traurem els </a:t>
            </a:r>
            <a:r>
              <a:rPr lang="ca-ES" b="1" dirty="0">
                <a:solidFill>
                  <a:srgbClr val="000000"/>
                </a:solidFill>
                <a:latin typeface="Montserrat" panose="020B0604020202020204" charset="0"/>
              </a:rPr>
              <a:t>atributs d'identitat </a:t>
            </a:r>
            <a:r>
              <a:rPr lang="ca-ES" dirty="0">
                <a:solidFill>
                  <a:srgbClr val="000000"/>
                </a:solidFill>
                <a:latin typeface="Montserrat" panose="020B0604020202020204" charset="0"/>
              </a:rPr>
              <a:t>a projectar</a:t>
            </a:r>
          </a:p>
          <a:p>
            <a:endParaRPr lang="ca-ES" dirty="0">
              <a:solidFill>
                <a:srgbClr val="000000"/>
              </a:solidFill>
              <a:latin typeface="Montserrat" panose="020B0604020202020204" charset="0"/>
            </a:endParaRPr>
          </a:p>
          <a:p>
            <a:r>
              <a:rPr lang="ca-ES" dirty="0">
                <a:solidFill>
                  <a:srgbClr val="000000"/>
                </a:solidFill>
                <a:latin typeface="Montserrat" panose="020B0604020202020204" charset="0"/>
              </a:rPr>
              <a:t>2- Quina és la imatge ideal de l'empresa: que es vol transmetre als diferents mercats i públics.</a:t>
            </a:r>
          </a:p>
          <a:p>
            <a:endParaRPr lang="ca-ES" dirty="0">
              <a:solidFill>
                <a:srgbClr val="000000"/>
              </a:solidFill>
              <a:latin typeface="Montserrat" panose="020B0604020202020204" charset="0"/>
            </a:endParaRPr>
          </a:p>
          <a:p>
            <a:r>
              <a:rPr lang="ca-ES" dirty="0">
                <a:solidFill>
                  <a:srgbClr val="000000"/>
                </a:solidFill>
                <a:latin typeface="Montserrat" panose="020B0604020202020204" charset="0"/>
              </a:rPr>
              <a:t>L’objectiu no és explicar totes les </a:t>
            </a:r>
            <a:r>
              <a:rPr lang="ca-ES" b="1" dirty="0">
                <a:solidFill>
                  <a:srgbClr val="000000"/>
                </a:solidFill>
                <a:latin typeface="Montserrat" panose="020B0604020202020204" charset="0"/>
              </a:rPr>
              <a:t>característiques</a:t>
            </a:r>
            <a:r>
              <a:rPr lang="ca-ES" dirty="0">
                <a:solidFill>
                  <a:srgbClr val="000000"/>
                </a:solidFill>
                <a:latin typeface="Montserrat" panose="020B0604020202020204" charset="0"/>
              </a:rPr>
              <a:t> d’un projecte si no focalitzar-se en les </a:t>
            </a:r>
            <a:r>
              <a:rPr lang="ca-ES" b="1" dirty="0">
                <a:solidFill>
                  <a:srgbClr val="000000"/>
                </a:solidFill>
                <a:latin typeface="Montserrat" panose="020B0604020202020204" charset="0"/>
              </a:rPr>
              <a:t>principals</a:t>
            </a:r>
            <a:r>
              <a:rPr lang="ca-ES" dirty="0">
                <a:solidFill>
                  <a:srgbClr val="000000"/>
                </a:solidFill>
                <a:latin typeface="Montserrat" panose="020B0604020202020204" charset="0"/>
              </a:rPr>
              <a:t>.</a:t>
            </a:r>
          </a:p>
          <a:p>
            <a:endParaRPr lang="ca-ES" dirty="0">
              <a:solidFill>
                <a:srgbClr val="000000"/>
              </a:solidFill>
              <a:latin typeface="Montserrat" panose="020B0604020202020204" charset="0"/>
            </a:endParaRPr>
          </a:p>
        </p:txBody>
      </p:sp>
      <p:sp>
        <p:nvSpPr>
          <p:cNvPr id="10" name="CuadroTexto 9">
            <a:extLst>
              <a:ext uri="{FF2B5EF4-FFF2-40B4-BE49-F238E27FC236}">
                <a16:creationId xmlns:a16="http://schemas.microsoft.com/office/drawing/2014/main" id="{C2A4A84F-B51B-1B1C-0C3F-1EE527712ACF}"/>
              </a:ext>
            </a:extLst>
          </p:cNvPr>
          <p:cNvSpPr txBox="1"/>
          <p:nvPr/>
        </p:nvSpPr>
        <p:spPr>
          <a:xfrm>
            <a:off x="7221773" y="2898237"/>
            <a:ext cx="5159391" cy="707886"/>
          </a:xfrm>
          <a:prstGeom prst="rect">
            <a:avLst/>
          </a:prstGeom>
          <a:noFill/>
        </p:spPr>
        <p:txBody>
          <a:bodyPr wrap="square">
            <a:spAutoFit/>
          </a:bodyPr>
          <a:lstStyle/>
          <a:p>
            <a:r>
              <a:rPr lang="es-ES" sz="4000" b="1" dirty="0">
                <a:solidFill>
                  <a:srgbClr val="000000"/>
                </a:solidFill>
                <a:latin typeface="Montserrat" panose="020B0604020202020204" charset="0"/>
              </a:rPr>
              <a:t>DIFERENCIAL</a:t>
            </a:r>
            <a:endParaRPr lang="es-ES" sz="4000" b="1" dirty="0">
              <a:latin typeface="Montserrat" panose="020B0604020202020204" charset="0"/>
            </a:endParaRPr>
          </a:p>
        </p:txBody>
      </p:sp>
    </p:spTree>
    <p:extLst>
      <p:ext uri="{BB962C8B-B14F-4D97-AF65-F5344CB8AC3E}">
        <p14:creationId xmlns:p14="http://schemas.microsoft.com/office/powerpoint/2010/main" val="85070417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F9F5AE2-CC84-C52D-CC08-86DFE0523308}"/>
              </a:ext>
            </a:extLst>
          </p:cNvPr>
          <p:cNvPicPr>
            <a:picLocks noChangeAspect="1"/>
          </p:cNvPicPr>
          <p:nvPr/>
        </p:nvPicPr>
        <p:blipFill>
          <a:blip r:embed="rId3"/>
          <a:stretch>
            <a:fillRect/>
          </a:stretch>
        </p:blipFill>
        <p:spPr>
          <a:xfrm>
            <a:off x="6782752" y="0"/>
            <a:ext cx="5409248" cy="6858000"/>
          </a:xfrm>
          <a:prstGeom prst="rect">
            <a:avLst/>
          </a:prstGeom>
        </p:spPr>
      </p:pic>
      <p:sp>
        <p:nvSpPr>
          <p:cNvPr id="18" name="Marcador de texto 2">
            <a:extLst>
              <a:ext uri="{FF2B5EF4-FFF2-40B4-BE49-F238E27FC236}">
                <a16:creationId xmlns:a16="http://schemas.microsoft.com/office/drawing/2014/main" id="{70FD2471-2FAB-E041-A8D4-9A4467C14583}"/>
              </a:ext>
            </a:extLst>
          </p:cNvPr>
          <p:cNvSpPr txBox="1">
            <a:spLocks/>
          </p:cNvSpPr>
          <p:nvPr/>
        </p:nvSpPr>
        <p:spPr>
          <a:xfrm>
            <a:off x="407924" y="2337611"/>
            <a:ext cx="5802789" cy="3497465"/>
          </a:xfrm>
          <a:prstGeom prst="rect">
            <a:avLst/>
          </a:prstGeom>
        </p:spPr>
        <p:txBody>
          <a:bodyPr vert="horz" wrap="square" lIns="0" tIns="0" rIns="0" bIns="0" rtlCol="0" anchor="t">
            <a:noAutofit/>
          </a:bodyPr>
          <a:lstStyle>
            <a:defPPr>
              <a:defRPr lang="en-US"/>
            </a:defPPr>
            <a:lvl1pPr marL="285750" indent="-285750">
              <a:lnSpc>
                <a:spcPct val="120000"/>
              </a:lnSpc>
              <a:spcBef>
                <a:spcPts val="1000"/>
              </a:spcBef>
              <a:buFont typeface="Arial" panose="020B0604020202020204" pitchFamily="34" charset="0"/>
              <a:buChar char="•"/>
              <a:defRPr sz="1200">
                <a:latin typeface="Montserrat" pitchFamily="2" charset="77"/>
                <a:cs typeface="Calibri" panose="020F0502020204030204" pitchFamily="34" charset="0"/>
              </a:defRPr>
            </a:lvl1pPr>
            <a:lvl2pPr marL="800100" indent="-342900">
              <a:lnSpc>
                <a:spcPct val="90000"/>
              </a:lnSpc>
              <a:spcBef>
                <a:spcPts val="500"/>
              </a:spcBef>
              <a:buFont typeface="Arial" panose="020B0604020202020204" pitchFamily="34" charset="0"/>
              <a:buChar char="•"/>
              <a:defRPr>
                <a:latin typeface="+mj-lt"/>
                <a:cs typeface="Calibri" panose="020F0502020204030204" pitchFamily="34" charset="0"/>
              </a:defRPr>
            </a:lvl2pPr>
            <a:lvl3pPr marL="1200150" indent="-285750">
              <a:lnSpc>
                <a:spcPct val="90000"/>
              </a:lnSpc>
              <a:spcBef>
                <a:spcPts val="500"/>
              </a:spcBef>
              <a:buFont typeface="Arial" panose="020B0604020202020204" pitchFamily="34" charset="0"/>
              <a:buChar char="•"/>
              <a:defRPr sz="1600">
                <a:latin typeface="+mj-lt"/>
                <a:cs typeface="Calibri" panose="020F0502020204030204" pitchFamily="34" charset="0"/>
              </a:defRPr>
            </a:lvl3pPr>
            <a:lvl4pPr marL="16573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4pPr>
            <a:lvl5pPr marL="21145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ca-ES" sz="1600" dirty="0"/>
              <a:t>Una manera ràpida d'identificar la proposta de valor o el teu missatge diferencial és respondre a la pregunta: </a:t>
            </a:r>
          </a:p>
          <a:p>
            <a:pPr marL="0" indent="0">
              <a:buNone/>
            </a:pPr>
            <a:r>
              <a:rPr lang="ca-ES" sz="1600" b="1" dirty="0"/>
              <a:t>Per què hauria de comprar un client aquest producte o servei? </a:t>
            </a:r>
          </a:p>
          <a:p>
            <a:pPr marL="0" indent="0">
              <a:buNone/>
            </a:pPr>
            <a:endParaRPr lang="ca-ES" sz="1600" dirty="0"/>
          </a:p>
          <a:p>
            <a:pPr marL="0" indent="0">
              <a:buNone/>
            </a:pPr>
            <a:r>
              <a:rPr lang="ca-ES" sz="2800" b="1" dirty="0">
                <a:latin typeface="Bebas Neue Bold" panose="020B0604020202020204" charset="0"/>
              </a:rPr>
              <a:t>Mostra a la gent com canviaran les coses al món amb el teu producte o idea.</a:t>
            </a:r>
          </a:p>
        </p:txBody>
      </p:sp>
      <p:sp>
        <p:nvSpPr>
          <p:cNvPr id="9" name="Rectangle 8">
            <a:extLst>
              <a:ext uri="{FF2B5EF4-FFF2-40B4-BE49-F238E27FC236}">
                <a16:creationId xmlns:a16="http://schemas.microsoft.com/office/drawing/2014/main" id="{CDC50113-412C-CF4B-8E86-00FEA0ED79EF}"/>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0" name="Rectangle 9">
            <a:extLst>
              <a:ext uri="{FF2B5EF4-FFF2-40B4-BE49-F238E27FC236}">
                <a16:creationId xmlns:a16="http://schemas.microsoft.com/office/drawing/2014/main" id="{3AE9C367-965B-9143-9722-F8E1CB1D0AAC}"/>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CuadroTexto 2">
            <a:extLst>
              <a:ext uri="{FF2B5EF4-FFF2-40B4-BE49-F238E27FC236}">
                <a16:creationId xmlns:a16="http://schemas.microsoft.com/office/drawing/2014/main" id="{B7CD5F7A-EBEE-20D0-48AF-B678BA0EAADB}"/>
              </a:ext>
            </a:extLst>
          </p:cNvPr>
          <p:cNvSpPr txBox="1"/>
          <p:nvPr/>
        </p:nvSpPr>
        <p:spPr>
          <a:xfrm>
            <a:off x="4392386" y="3657600"/>
            <a:ext cx="0" cy="0"/>
          </a:xfrm>
          <a:prstGeom prst="rect">
            <a:avLst/>
          </a:prstGeom>
        </p:spPr>
        <p:txBody>
          <a:bodyPr vert="horz" wrap="none" lIns="0" tIns="0" rIns="0" bIns="0" rtlCol="0">
            <a:noAutofit/>
          </a:bodyPr>
          <a:lstStyle/>
          <a:p>
            <a:pPr algn="l">
              <a:lnSpc>
                <a:spcPct val="150000"/>
              </a:lnSpc>
            </a:pPr>
            <a:endParaRPr lang="es-ES_tradnl" sz="1600"/>
          </a:p>
        </p:txBody>
      </p:sp>
      <p:sp>
        <p:nvSpPr>
          <p:cNvPr id="12"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13" name="COMPARATIVA PUBLICACIONES CEO CEMENTOS MOLINS vs competencia">
            <a:extLst>
              <a:ext uri="{FF2B5EF4-FFF2-40B4-BE49-F238E27FC236}">
                <a16:creationId xmlns:a16="http://schemas.microsoft.com/office/drawing/2014/main" id="{0CDA025B-719C-0595-0AFA-AF22CFFC8F3D}"/>
              </a:ext>
            </a:extLst>
          </p:cNvPr>
          <p:cNvSpPr txBox="1"/>
          <p:nvPr/>
        </p:nvSpPr>
        <p:spPr>
          <a:xfrm>
            <a:off x="407924" y="849313"/>
            <a:ext cx="10651680" cy="56938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lgn="l" defTabSz="1828800">
              <a:lnSpc>
                <a:spcPct val="90000"/>
              </a:lnSpc>
              <a:defRPr sz="2800" cap="all">
                <a:solidFill>
                  <a:srgbClr val="535353"/>
                </a:solidFill>
                <a:latin typeface="Montserrat-Regular"/>
                <a:ea typeface="Montserrat-Regular"/>
                <a:cs typeface="Montserrat-Regular"/>
                <a:sym typeface="Montserrat-Regular"/>
              </a:defRPr>
            </a:lvl1pPr>
          </a:lstStyle>
          <a:p>
            <a:r>
              <a:rPr lang="ca-ES" sz="4000" dirty="0">
                <a:solidFill>
                  <a:srgbClr val="E8308E"/>
                </a:solidFill>
                <a:latin typeface="Bebas Neue Regular" panose="020B0606020202050201" charset="0"/>
              </a:rPr>
              <a:t>IDENTIFICA EL TEU MISSATGE CLAU</a:t>
            </a:r>
          </a:p>
        </p:txBody>
      </p:sp>
    </p:spTree>
    <p:extLst>
      <p:ext uri="{BB962C8B-B14F-4D97-AF65-F5344CB8AC3E}">
        <p14:creationId xmlns:p14="http://schemas.microsoft.com/office/powerpoint/2010/main" val="3326500124"/>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27" name="Rectangle 26">
            <a:extLst>
              <a:ext uri="{FF2B5EF4-FFF2-40B4-BE49-F238E27FC236}">
                <a16:creationId xmlns:a16="http://schemas.microsoft.com/office/drawing/2014/main" id="{5223F3CE-860B-E941-B523-138A91EA606D}"/>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0" name="Rectangle 29">
            <a:extLst>
              <a:ext uri="{FF2B5EF4-FFF2-40B4-BE49-F238E27FC236}">
                <a16:creationId xmlns:a16="http://schemas.microsoft.com/office/drawing/2014/main" id="{606313F1-7D2F-6E40-92E9-953E4EA8A4BD}"/>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CuadroTexto 3">
            <a:extLst>
              <a:ext uri="{FF2B5EF4-FFF2-40B4-BE49-F238E27FC236}">
                <a16:creationId xmlns:a16="http://schemas.microsoft.com/office/drawing/2014/main" id="{9EAFB62F-A162-9647-86C7-C930383DA00D}"/>
              </a:ext>
            </a:extLst>
          </p:cNvPr>
          <p:cNvSpPr txBox="1"/>
          <p:nvPr/>
        </p:nvSpPr>
        <p:spPr>
          <a:xfrm>
            <a:off x="0" y="5446643"/>
            <a:ext cx="0" cy="0"/>
          </a:xfrm>
          <a:prstGeom prst="rect">
            <a:avLst/>
          </a:prstGeom>
        </p:spPr>
        <p:txBody>
          <a:bodyPr vert="horz" wrap="none" lIns="0" tIns="0" rIns="0" bIns="0" rtlCol="0">
            <a:noAutofit/>
          </a:bodyPr>
          <a:lstStyle/>
          <a:p>
            <a:pPr algn="l">
              <a:lnSpc>
                <a:spcPct val="150000"/>
              </a:lnSpc>
            </a:pPr>
            <a:endParaRPr lang="es-ES" sz="1600"/>
          </a:p>
        </p:txBody>
      </p:sp>
      <p:sp>
        <p:nvSpPr>
          <p:cNvPr id="20" name="Título 1">
            <a:extLst>
              <a:ext uri="{FF2B5EF4-FFF2-40B4-BE49-F238E27FC236}">
                <a16:creationId xmlns:a16="http://schemas.microsoft.com/office/drawing/2014/main" id="{4CA1E21F-62B8-1043-A2E8-38232CD5B448}"/>
              </a:ext>
            </a:extLst>
          </p:cNvPr>
          <p:cNvSpPr txBox="1">
            <a:spLocks/>
          </p:cNvSpPr>
          <p:nvPr/>
        </p:nvSpPr>
        <p:spPr>
          <a:xfrm>
            <a:off x="259977" y="1055899"/>
            <a:ext cx="3505200" cy="1473896"/>
          </a:xfrm>
          <a:prstGeom prst="rect">
            <a:avLst/>
          </a:prstGeom>
          <a:noFill/>
        </p:spPr>
        <p:txBody>
          <a:bodyPr vert="horz" lIns="0" tIns="0" rIns="0" bIns="0" rtlCol="0" anchor="t">
            <a:noAutofit/>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pPr algn="r">
              <a:lnSpc>
                <a:spcPct val="70000"/>
              </a:lnSpc>
            </a:pPr>
            <a:r>
              <a:rPr lang="es-ES_tradnl" sz="8000" dirty="0">
                <a:latin typeface="Bebas Neue Bold" panose="020B0606020202050201" pitchFamily="34" charset="77"/>
                <a:ea typeface="+mn-ea"/>
                <a:cs typeface="Calibri" panose="020F0502020204030204" pitchFamily="34" charset="0"/>
              </a:rPr>
              <a:t>sobre </a:t>
            </a:r>
            <a:br>
              <a:rPr lang="es-ES_tradnl" sz="8000" dirty="0">
                <a:latin typeface="Bebas Neue Bold" panose="020B0606020202050201" pitchFamily="34" charset="77"/>
                <a:ea typeface="+mn-ea"/>
                <a:cs typeface="Calibri" panose="020F0502020204030204" pitchFamily="34" charset="0"/>
              </a:rPr>
            </a:br>
            <a:r>
              <a:rPr lang="es-ES_tradnl" sz="8000" dirty="0">
                <a:latin typeface="Bebas Neue Bold" panose="020B0606020202050201" pitchFamily="34" charset="77"/>
                <a:ea typeface="+mn-ea"/>
                <a:cs typeface="Calibri" panose="020F0502020204030204" pitchFamily="34" charset="0"/>
              </a:rPr>
              <a:t>mi</a:t>
            </a:r>
            <a:endParaRPr lang="es-ES" sz="8000" dirty="0">
              <a:latin typeface="Bebas Neue Bold" panose="020B0606020202050201" pitchFamily="34" charset="77"/>
              <a:ea typeface="+mn-ea"/>
              <a:cs typeface="Calibri" panose="020F0502020204030204" pitchFamily="34" charset="0"/>
            </a:endParaRPr>
          </a:p>
        </p:txBody>
      </p:sp>
      <p:pic>
        <p:nvPicPr>
          <p:cNvPr id="21" name="Marcador de posición de imagen 29">
            <a:extLst>
              <a:ext uri="{FF2B5EF4-FFF2-40B4-BE49-F238E27FC236}">
                <a16:creationId xmlns:a16="http://schemas.microsoft.com/office/drawing/2014/main" id="{0B988F58-EF3D-DE47-AF3B-7FEDA3EF8B4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7365" r="20261" b="37867"/>
          <a:stretch/>
        </p:blipFill>
        <p:spPr>
          <a:xfrm>
            <a:off x="4195063" y="1055899"/>
            <a:ext cx="1770307" cy="1749813"/>
          </a:xfrm>
          <a:prstGeom prst="rect">
            <a:avLst/>
          </a:prstGeom>
          <a:solidFill>
            <a:schemeClr val="tx1"/>
          </a:solidFill>
        </p:spPr>
      </p:pic>
      <p:sp>
        <p:nvSpPr>
          <p:cNvPr id="22" name="Marcador de texto 11">
            <a:extLst>
              <a:ext uri="{FF2B5EF4-FFF2-40B4-BE49-F238E27FC236}">
                <a16:creationId xmlns:a16="http://schemas.microsoft.com/office/drawing/2014/main" id="{012D092E-FF38-5E47-9AD6-E330529C7512}"/>
              </a:ext>
            </a:extLst>
          </p:cNvPr>
          <p:cNvSpPr txBox="1">
            <a:spLocks/>
          </p:cNvSpPr>
          <p:nvPr/>
        </p:nvSpPr>
        <p:spPr>
          <a:xfrm>
            <a:off x="4195065" y="2951529"/>
            <a:ext cx="3024555" cy="333271"/>
          </a:xfrm>
          <a:prstGeom prst="rect">
            <a:avLst/>
          </a:prstGeom>
        </p:spPr>
        <p:txBody>
          <a:bodyPr vert="horz" wrap="square"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Bebas Neue Bold" panose="020B0606020202050201"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Calibri" panose="020F0502020204030204" pitchFamily="34" charset="0"/>
              </a:defRPr>
            </a:lvl2pPr>
            <a:lvl3pPr marL="1200150" indent="-28575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57350" indent="-2857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Calibri" panose="020F050202020403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Sarah </a:t>
            </a:r>
            <a:r>
              <a:rPr lang="es-ES" sz="2400" dirty="0" err="1"/>
              <a:t>stracquadanio</a:t>
            </a:r>
            <a:endParaRPr lang="es-ES" sz="2400" dirty="0"/>
          </a:p>
        </p:txBody>
      </p:sp>
      <p:sp>
        <p:nvSpPr>
          <p:cNvPr id="28" name="Marcador de texto 12">
            <a:extLst>
              <a:ext uri="{FF2B5EF4-FFF2-40B4-BE49-F238E27FC236}">
                <a16:creationId xmlns:a16="http://schemas.microsoft.com/office/drawing/2014/main" id="{A0F475C4-60F7-7C49-812A-025D84F6C4CD}"/>
              </a:ext>
            </a:extLst>
          </p:cNvPr>
          <p:cNvSpPr txBox="1">
            <a:spLocks/>
          </p:cNvSpPr>
          <p:nvPr/>
        </p:nvSpPr>
        <p:spPr>
          <a:xfrm>
            <a:off x="4195064" y="3454622"/>
            <a:ext cx="4040556" cy="285351"/>
          </a:xfrm>
          <a:prstGeom prst="rect">
            <a:avLst/>
          </a:prstGeom>
        </p:spPr>
        <p:txBody>
          <a:bodyPr vert="horz" wrap="square"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j-lt"/>
                <a:ea typeface="+mn-ea"/>
                <a:cs typeface="Arial" panose="020B060402020202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Calibri" panose="020F0502020204030204" pitchFamily="34" charset="0"/>
              </a:defRPr>
            </a:lvl2pPr>
            <a:lvl3pPr marL="1200150" indent="-28575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57350" indent="-2857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Calibri" panose="020F050202020403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b="1" dirty="0">
                <a:latin typeface="Montserrat" pitchFamily="2" charset="77"/>
              </a:rPr>
              <a:t>Senior </a:t>
            </a:r>
            <a:r>
              <a:rPr lang="es-ES" sz="1600" b="1" dirty="0" err="1">
                <a:latin typeface="Montserrat" pitchFamily="2" charset="77"/>
              </a:rPr>
              <a:t>Consultant</a:t>
            </a:r>
            <a:r>
              <a:rPr lang="es-ES" sz="1600" b="1" dirty="0">
                <a:latin typeface="Montserrat" pitchFamily="2" charset="77"/>
              </a:rPr>
              <a:t> a </a:t>
            </a:r>
            <a:r>
              <a:rPr lang="es-ES" sz="1600" b="1" dirty="0" err="1">
                <a:latin typeface="Montserrat" pitchFamily="2" charset="77"/>
              </a:rPr>
              <a:t>TEAM</a:t>
            </a:r>
            <a:r>
              <a:rPr lang="es-ES" sz="1600" b="1" dirty="0">
                <a:latin typeface="Montserrat" pitchFamily="2" charset="77"/>
              </a:rPr>
              <a:t> LEWIS</a:t>
            </a:r>
          </a:p>
        </p:txBody>
      </p:sp>
      <p:sp>
        <p:nvSpPr>
          <p:cNvPr id="29" name="Marcador de texto 19">
            <a:extLst>
              <a:ext uri="{FF2B5EF4-FFF2-40B4-BE49-F238E27FC236}">
                <a16:creationId xmlns:a16="http://schemas.microsoft.com/office/drawing/2014/main" id="{E96D0996-FA78-AA4E-BE5F-E3BAAA1EF202}"/>
              </a:ext>
            </a:extLst>
          </p:cNvPr>
          <p:cNvSpPr txBox="1">
            <a:spLocks/>
          </p:cNvSpPr>
          <p:nvPr/>
        </p:nvSpPr>
        <p:spPr>
          <a:xfrm>
            <a:off x="4195064" y="3779221"/>
            <a:ext cx="7535382" cy="1608226"/>
          </a:xfrm>
          <a:prstGeom prst="rect">
            <a:avLst/>
          </a:prstGeom>
        </p:spPr>
        <p:txBody>
          <a:bodyPr vert="horz" wrap="square" lIns="0" tIns="0" rIns="0" bIns="0" rtlCol="0" anchor="t">
            <a:noAutofit/>
          </a:bodyPr>
          <a:lstStyle>
            <a:lvl1pPr indent="0">
              <a:lnSpc>
                <a:spcPct val="90000"/>
              </a:lnSpc>
              <a:spcBef>
                <a:spcPts val="1000"/>
              </a:spcBef>
              <a:buFont typeface="Arial" panose="020B0604020202020204" pitchFamily="34" charset="0"/>
              <a:buNone/>
              <a:defRPr sz="1200">
                <a:latin typeface="+mj-lt"/>
                <a:cs typeface="Arial" panose="020B0604020202020204" pitchFamily="34" charset="0"/>
              </a:defRPr>
            </a:lvl1pPr>
            <a:lvl2pPr marL="800100" indent="-342900">
              <a:lnSpc>
                <a:spcPct val="90000"/>
              </a:lnSpc>
              <a:spcBef>
                <a:spcPts val="500"/>
              </a:spcBef>
              <a:buFont typeface="Arial" panose="020B0604020202020204" pitchFamily="34" charset="0"/>
              <a:buChar char="•"/>
              <a:defRPr>
                <a:latin typeface="+mj-lt"/>
                <a:cs typeface="Calibri" panose="020F0502020204030204" pitchFamily="34" charset="0"/>
              </a:defRPr>
            </a:lvl2pPr>
            <a:lvl3pPr marL="1200150" indent="-285750">
              <a:lnSpc>
                <a:spcPct val="90000"/>
              </a:lnSpc>
              <a:spcBef>
                <a:spcPts val="500"/>
              </a:spcBef>
              <a:buFont typeface="Arial" panose="020B0604020202020204" pitchFamily="34" charset="0"/>
              <a:buChar char="•"/>
              <a:defRPr sz="1600">
                <a:latin typeface="+mj-lt"/>
                <a:cs typeface="Calibri" panose="020F0502020204030204" pitchFamily="34" charset="0"/>
              </a:defRPr>
            </a:lvl3pPr>
            <a:lvl4pPr marL="16573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4pPr>
            <a:lvl5pPr marL="21145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ca-ES" sz="1600" dirty="0">
                <a:latin typeface="Montserrat Light" panose="020B0604020202020204" charset="0"/>
              </a:rPr>
              <a:t>Llicenciada en Periodisme (UAB), Màster en en Comunicació Empresarial amb especialitat en Noves Tecnologies (UPF); Postgrau en Màrqueting (UPF); cursos de Digital </a:t>
            </a:r>
            <a:r>
              <a:rPr lang="ca-ES" sz="1600" dirty="0" err="1">
                <a:latin typeface="Montserrat Light" panose="020B0604020202020204" charset="0"/>
              </a:rPr>
              <a:t>Marketing</a:t>
            </a:r>
            <a:r>
              <a:rPr lang="ca-ES" sz="1600" dirty="0">
                <a:latin typeface="Montserrat Light" panose="020B0604020202020204" charset="0"/>
              </a:rPr>
              <a:t> al MIT </a:t>
            </a:r>
            <a:r>
              <a:rPr lang="ca-ES" sz="1600" dirty="0" err="1">
                <a:latin typeface="Montserrat Light" panose="020B0604020202020204" charset="0"/>
              </a:rPr>
              <a:t>School</a:t>
            </a:r>
            <a:r>
              <a:rPr lang="ca-ES" sz="1600" dirty="0">
                <a:latin typeface="Montserrat Light" panose="020B0604020202020204" charset="0"/>
              </a:rPr>
              <a:t> of Management i Curs de  “</a:t>
            </a:r>
            <a:r>
              <a:rPr lang="ca-ES" sz="1600" dirty="0" err="1">
                <a:latin typeface="Montserrat Light" panose="020B0604020202020204" charset="0"/>
              </a:rPr>
              <a:t>Presentations</a:t>
            </a:r>
            <a:r>
              <a:rPr lang="ca-ES" sz="1600" dirty="0">
                <a:latin typeface="Montserrat Light" panose="020B0604020202020204" charset="0"/>
              </a:rPr>
              <a:t> </a:t>
            </a:r>
            <a:r>
              <a:rPr lang="ca-ES" sz="1600" dirty="0" err="1">
                <a:latin typeface="Montserrat Light" panose="020B0604020202020204" charset="0"/>
              </a:rPr>
              <a:t>and</a:t>
            </a:r>
            <a:r>
              <a:rPr lang="ca-ES" sz="1600" dirty="0">
                <a:latin typeface="Montserrat Light" panose="020B0604020202020204" charset="0"/>
              </a:rPr>
              <a:t> </a:t>
            </a:r>
            <a:r>
              <a:rPr lang="ca-ES" sz="1600" dirty="0" err="1">
                <a:latin typeface="Montserrat Light" panose="020B0604020202020204" charset="0"/>
              </a:rPr>
              <a:t>negotiations</a:t>
            </a:r>
            <a:r>
              <a:rPr lang="ca-ES" sz="1600" dirty="0">
                <a:latin typeface="Montserrat Light" panose="020B0604020202020204" charset="0"/>
              </a:rPr>
              <a:t> </a:t>
            </a:r>
            <a:r>
              <a:rPr lang="ca-ES" sz="1600" dirty="0" err="1">
                <a:latin typeface="Montserrat Light" panose="020B0604020202020204" charset="0"/>
              </a:rPr>
              <a:t>skills</a:t>
            </a:r>
            <a:r>
              <a:rPr lang="ca-ES" sz="1600" dirty="0">
                <a:latin typeface="Montserrat Light" panose="020B0604020202020204" charset="0"/>
              </a:rPr>
              <a:t>” a ESADE.</a:t>
            </a:r>
          </a:p>
          <a:p>
            <a:r>
              <a:rPr lang="ca-ES" sz="1600" dirty="0">
                <a:latin typeface="Montserrat Light" panose="020B0604020202020204" charset="0"/>
              </a:rPr>
              <a:t>Més de 20 anys d'experiència en comunicació corporativa i màrqueting, per empreses com Siemens, Schneider Electric, </a:t>
            </a:r>
            <a:r>
              <a:rPr lang="ca-ES" sz="1600" dirty="0" err="1">
                <a:latin typeface="Montserrat Light" panose="020B0604020202020204" charset="0"/>
              </a:rPr>
              <a:t>Logitech</a:t>
            </a:r>
            <a:r>
              <a:rPr lang="ca-ES" sz="1600" dirty="0">
                <a:latin typeface="Montserrat Light" panose="020B0604020202020204" charset="0"/>
              </a:rPr>
              <a:t>, CISCO, </a:t>
            </a:r>
            <a:r>
              <a:rPr lang="ca-ES" sz="1600" dirty="0" err="1">
                <a:latin typeface="Montserrat Light" panose="020B0604020202020204" charset="0"/>
              </a:rPr>
              <a:t>Eurecat</a:t>
            </a:r>
            <a:r>
              <a:rPr lang="ca-ES" sz="1600" dirty="0">
                <a:latin typeface="Montserrat Light" panose="020B0604020202020204" charset="0"/>
              </a:rPr>
              <a:t>, </a:t>
            </a:r>
            <a:r>
              <a:rPr lang="ca-ES" sz="1600" dirty="0" err="1">
                <a:latin typeface="Montserrat Light" panose="020B0604020202020204" charset="0"/>
              </a:rPr>
              <a:t>Smart</a:t>
            </a:r>
            <a:r>
              <a:rPr lang="ca-ES" sz="1600" dirty="0">
                <a:latin typeface="Montserrat Light" panose="020B0604020202020204" charset="0"/>
              </a:rPr>
              <a:t> Technologies...</a:t>
            </a:r>
          </a:p>
          <a:p>
            <a:r>
              <a:rPr lang="ca-ES" sz="1600" dirty="0">
                <a:latin typeface="Montserrat Light" panose="020B0604020202020204" charset="0"/>
              </a:rPr>
              <a:t>Professora i Tutora en el Grau de Comunicació de la UOC, en el de </a:t>
            </a:r>
            <a:r>
              <a:rPr lang="ca-ES" sz="1600" dirty="0" err="1">
                <a:latin typeface="Montserrat Light" panose="020B0604020202020204" charset="0"/>
              </a:rPr>
              <a:t>Marketing</a:t>
            </a:r>
            <a:r>
              <a:rPr lang="ca-ES" sz="1600" dirty="0">
                <a:latin typeface="Montserrat Light" panose="020B0604020202020204" charset="0"/>
              </a:rPr>
              <a:t> a la UPF i a diferents Màsters a ESIC Business </a:t>
            </a:r>
            <a:r>
              <a:rPr lang="ca-ES" sz="1600" dirty="0" err="1">
                <a:latin typeface="Montserrat Light" panose="020B0604020202020204" charset="0"/>
              </a:rPr>
              <a:t>School</a:t>
            </a:r>
            <a:r>
              <a:rPr lang="ca-ES" sz="1600" dirty="0">
                <a:latin typeface="Montserrat Light" panose="020B0604020202020204" charset="0"/>
              </a:rPr>
              <a:t>. </a:t>
            </a:r>
          </a:p>
        </p:txBody>
      </p:sp>
    </p:spTree>
    <p:extLst>
      <p:ext uri="{BB962C8B-B14F-4D97-AF65-F5344CB8AC3E}">
        <p14:creationId xmlns:p14="http://schemas.microsoft.com/office/powerpoint/2010/main" val="188207850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8" descr="Interfaz de usuario gráfica&#10;&#10;Descripción generada automáticamente">
            <a:extLst>
              <a:ext uri="{FF2B5EF4-FFF2-40B4-BE49-F238E27FC236}">
                <a16:creationId xmlns:a16="http://schemas.microsoft.com/office/drawing/2014/main" id="{84376308-7E84-6E43-E139-9C17C9B8C922}"/>
              </a:ext>
            </a:extLst>
          </p:cNvPr>
          <p:cNvPicPr>
            <a:picLocks noChangeAspect="1"/>
          </p:cNvPicPr>
          <p:nvPr/>
        </p:nvPicPr>
        <p:blipFill rotWithShape="1">
          <a:blip r:embed="rId3"/>
          <a:srcRect l="7339" t="519" r="31346" b="-173"/>
          <a:stretch/>
        </p:blipFill>
        <p:spPr>
          <a:xfrm>
            <a:off x="5826210" y="0"/>
            <a:ext cx="6365355" cy="6868776"/>
          </a:xfrm>
          <a:prstGeom prst="rect">
            <a:avLst/>
          </a:prstGeom>
        </p:spPr>
      </p:pic>
      <p:sp>
        <p:nvSpPr>
          <p:cNvPr id="5" name="Título 4">
            <a:extLst>
              <a:ext uri="{FF2B5EF4-FFF2-40B4-BE49-F238E27FC236}">
                <a16:creationId xmlns:a16="http://schemas.microsoft.com/office/drawing/2014/main" id="{F8F94CAE-2EBF-DD45-8670-C59C30CFBA61}"/>
              </a:ext>
            </a:extLst>
          </p:cNvPr>
          <p:cNvSpPr>
            <a:spLocks noGrp="1"/>
          </p:cNvSpPr>
          <p:nvPr>
            <p:ph type="title"/>
          </p:nvPr>
        </p:nvSpPr>
        <p:spPr>
          <a:xfrm>
            <a:off x="725174" y="1073555"/>
            <a:ext cx="5520808" cy="757237"/>
          </a:xfrm>
        </p:spPr>
        <p:txBody>
          <a:bodyPr/>
          <a:lstStyle/>
          <a:p>
            <a:r>
              <a:rPr lang="es-ES_tradnl" dirty="0" err="1">
                <a:solidFill>
                  <a:srgbClr val="E8308E"/>
                </a:solidFill>
                <a:latin typeface="Bebas Neue Bold"/>
                <a:ea typeface="+mn-ea"/>
                <a:cs typeface="Calibri"/>
              </a:rPr>
              <a:t>MODELS</a:t>
            </a:r>
            <a:r>
              <a:rPr lang="es-ES_tradnl" dirty="0">
                <a:solidFill>
                  <a:srgbClr val="E8308E"/>
                </a:solidFill>
                <a:latin typeface="Bebas Neue Bold"/>
                <a:ea typeface="+mn-ea"/>
                <a:cs typeface="Calibri"/>
              </a:rPr>
              <a:t> </a:t>
            </a:r>
            <a:r>
              <a:rPr lang="es-ES_tradnl" dirty="0" err="1">
                <a:solidFill>
                  <a:srgbClr val="E8308E"/>
                </a:solidFill>
                <a:latin typeface="Bebas Neue Bold"/>
                <a:ea typeface="+mn-ea"/>
                <a:cs typeface="Calibri"/>
              </a:rPr>
              <a:t>ÚTILS</a:t>
            </a:r>
            <a:endParaRPr lang="es-ES_tradnl" dirty="0">
              <a:solidFill>
                <a:srgbClr val="E8308E"/>
              </a:solidFill>
              <a:latin typeface="Bebas Neue Bold" panose="020B0606020202050201" pitchFamily="34" charset="77"/>
              <a:ea typeface="+mn-ea"/>
              <a:cs typeface="Calibri" panose="020F0502020204030204" pitchFamily="34" charset="0"/>
            </a:endParaRPr>
          </a:p>
        </p:txBody>
      </p:sp>
      <p:sp>
        <p:nvSpPr>
          <p:cNvPr id="12" name="Rectangle 11">
            <a:extLst>
              <a:ext uri="{FF2B5EF4-FFF2-40B4-BE49-F238E27FC236}">
                <a16:creationId xmlns:a16="http://schemas.microsoft.com/office/drawing/2014/main" id="{ABCB408B-43A2-B94E-BAE3-E42104FA95A1}"/>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Rectangle 12">
            <a:extLst>
              <a:ext uri="{FF2B5EF4-FFF2-40B4-BE49-F238E27FC236}">
                <a16:creationId xmlns:a16="http://schemas.microsoft.com/office/drawing/2014/main" id="{FC21EABC-1AE3-4340-A324-02AA9BAF71ED}"/>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CuadroTexto 6">
            <a:extLst>
              <a:ext uri="{FF2B5EF4-FFF2-40B4-BE49-F238E27FC236}">
                <a16:creationId xmlns:a16="http://schemas.microsoft.com/office/drawing/2014/main" id="{76D40FF5-6B3A-AA3B-F36F-F2C5A407D9F7}"/>
              </a:ext>
            </a:extLst>
          </p:cNvPr>
          <p:cNvSpPr txBox="1"/>
          <p:nvPr/>
        </p:nvSpPr>
        <p:spPr>
          <a:xfrm>
            <a:off x="885825" y="6672263"/>
            <a:ext cx="0" cy="0"/>
          </a:xfrm>
          <a:prstGeom prst="rect">
            <a:avLst/>
          </a:prstGeom>
        </p:spPr>
        <p:txBody>
          <a:bodyPr vert="horz" wrap="none" lIns="0" tIns="0" rIns="0" bIns="0" rtlCol="0">
            <a:noAutofit/>
          </a:bodyPr>
          <a:lstStyle/>
          <a:p>
            <a:pPr algn="l">
              <a:lnSpc>
                <a:spcPct val="150000"/>
              </a:lnSpc>
            </a:pPr>
            <a:endParaRPr lang="es-ES_tradnl" sz="1600"/>
          </a:p>
        </p:txBody>
      </p:sp>
      <p:sp>
        <p:nvSpPr>
          <p:cNvPr id="6" name="CuadroTexto 5">
            <a:extLst>
              <a:ext uri="{FF2B5EF4-FFF2-40B4-BE49-F238E27FC236}">
                <a16:creationId xmlns:a16="http://schemas.microsoft.com/office/drawing/2014/main" id="{8E582057-590E-A050-8949-ABA289107F67}"/>
              </a:ext>
            </a:extLst>
          </p:cNvPr>
          <p:cNvSpPr txBox="1"/>
          <p:nvPr/>
        </p:nvSpPr>
        <p:spPr>
          <a:xfrm>
            <a:off x="598516" y="2011680"/>
            <a:ext cx="6184669" cy="4172989"/>
          </a:xfrm>
          <a:prstGeom prst="rect">
            <a:avLst/>
          </a:prstGeom>
        </p:spPr>
        <p:txBody>
          <a:bodyPr vert="horz" wrap="square" lIns="0" tIns="0" rIns="0" bIns="0" rtlCol="0">
            <a:noAutofit/>
          </a:bodyPr>
          <a:lstStyle/>
          <a:p>
            <a:pPr algn="l">
              <a:lnSpc>
                <a:spcPct val="150000"/>
              </a:lnSpc>
            </a:pPr>
            <a:endParaRPr lang="es-ES_tradnl" sz="1600"/>
          </a:p>
        </p:txBody>
      </p:sp>
      <p:sp>
        <p:nvSpPr>
          <p:cNvPr id="8" name="CuadroTexto 7">
            <a:extLst>
              <a:ext uri="{FF2B5EF4-FFF2-40B4-BE49-F238E27FC236}">
                <a16:creationId xmlns:a16="http://schemas.microsoft.com/office/drawing/2014/main" id="{75BB6F76-28B2-D0A1-1AE4-7A3C34CEC08F}"/>
              </a:ext>
            </a:extLst>
          </p:cNvPr>
          <p:cNvSpPr txBox="1"/>
          <p:nvPr/>
        </p:nvSpPr>
        <p:spPr>
          <a:xfrm>
            <a:off x="726966" y="2667216"/>
            <a:ext cx="5713997" cy="4204840"/>
          </a:xfrm>
          <a:prstGeom prst="rect">
            <a:avLst/>
          </a:prstGeom>
        </p:spPr>
        <p:txBody>
          <a:bodyPr vert="horz" wrap="square" lIns="0" tIns="0" rIns="0" bIns="0" rtlCol="0" anchor="t">
            <a:noAutofit/>
          </a:bodyPr>
          <a:lstStyle/>
          <a:p>
            <a:pPr lvl="1">
              <a:spcBef>
                <a:spcPct val="20000"/>
              </a:spcBef>
            </a:pPr>
            <a:endParaRPr lang="en-GB" sz="1600" dirty="0">
              <a:latin typeface="Montserrat"/>
            </a:endParaRPr>
          </a:p>
          <a:p>
            <a:pPr marL="285750" indent="-285750">
              <a:spcBef>
                <a:spcPct val="20000"/>
              </a:spcBef>
              <a:buFont typeface="Arial"/>
              <a:buChar char="•"/>
            </a:pPr>
            <a:r>
              <a:rPr lang="en-GB" sz="1600" b="1" dirty="0">
                <a:latin typeface="Montserrat"/>
              </a:rPr>
              <a:t>FAB: F</a:t>
            </a:r>
            <a:r>
              <a:rPr lang="en-GB" sz="1600" dirty="0">
                <a:latin typeface="Montserrat"/>
              </a:rPr>
              <a:t>eatures</a:t>
            </a:r>
            <a:r>
              <a:rPr lang="en-GB" sz="1600" b="1" dirty="0">
                <a:latin typeface="Montserrat"/>
              </a:rPr>
              <a:t>, A</a:t>
            </a:r>
            <a:r>
              <a:rPr lang="en-GB" sz="1600" dirty="0">
                <a:latin typeface="Montserrat"/>
              </a:rPr>
              <a:t>dvantages</a:t>
            </a:r>
            <a:r>
              <a:rPr lang="en-GB" sz="1600" b="1" dirty="0">
                <a:latin typeface="Montserrat"/>
              </a:rPr>
              <a:t>, B</a:t>
            </a:r>
            <a:r>
              <a:rPr lang="en-GB" sz="1600" dirty="0">
                <a:latin typeface="Montserrat"/>
              </a:rPr>
              <a:t>enefits</a:t>
            </a:r>
            <a:endParaRPr lang="en-GB" sz="1600" dirty="0">
              <a:latin typeface="Montserrat"/>
              <a:ea typeface="+mn-lt"/>
              <a:cs typeface="+mn-lt"/>
            </a:endParaRPr>
          </a:p>
          <a:p>
            <a:pPr marL="285750" indent="-285750">
              <a:spcBef>
                <a:spcPct val="20000"/>
              </a:spcBef>
              <a:buFont typeface="Arial"/>
              <a:buChar char="•"/>
            </a:pPr>
            <a:endParaRPr lang="en-GB" sz="1600" b="1" dirty="0">
              <a:latin typeface="Montserrat"/>
            </a:endParaRPr>
          </a:p>
          <a:p>
            <a:pPr marL="285750" indent="-285750">
              <a:spcBef>
                <a:spcPct val="20000"/>
              </a:spcBef>
              <a:buFont typeface="Arial"/>
              <a:buChar char="•"/>
            </a:pPr>
            <a:r>
              <a:rPr lang="en-GB" sz="1600" b="1" dirty="0">
                <a:latin typeface="Montserrat"/>
              </a:rPr>
              <a:t>USP: U</a:t>
            </a:r>
            <a:r>
              <a:rPr lang="en-GB" sz="1600" dirty="0">
                <a:latin typeface="Montserrat"/>
              </a:rPr>
              <a:t>nique</a:t>
            </a:r>
            <a:r>
              <a:rPr lang="en-GB" sz="1600" b="1" dirty="0">
                <a:latin typeface="Montserrat"/>
              </a:rPr>
              <a:t> S</a:t>
            </a:r>
            <a:r>
              <a:rPr lang="en-GB" sz="1600" dirty="0">
                <a:latin typeface="Montserrat"/>
              </a:rPr>
              <a:t>elling</a:t>
            </a:r>
            <a:r>
              <a:rPr lang="en-GB" sz="1600" b="1" dirty="0">
                <a:latin typeface="Montserrat"/>
              </a:rPr>
              <a:t> P</a:t>
            </a:r>
            <a:r>
              <a:rPr lang="en-GB" sz="1600" dirty="0">
                <a:latin typeface="Montserrat"/>
              </a:rPr>
              <a:t>oint</a:t>
            </a:r>
          </a:p>
          <a:p>
            <a:pPr marL="285750" indent="-285750">
              <a:spcBef>
                <a:spcPct val="20000"/>
              </a:spcBef>
              <a:buFont typeface="Arial"/>
              <a:buChar char="•"/>
            </a:pPr>
            <a:endParaRPr lang="en-GB" sz="1600" dirty="0">
              <a:latin typeface="Montserrat"/>
            </a:endParaRPr>
          </a:p>
          <a:p>
            <a:pPr marL="285750" indent="-285750">
              <a:spcBef>
                <a:spcPct val="20000"/>
              </a:spcBef>
              <a:buFont typeface="Arial"/>
              <a:buChar char="•"/>
            </a:pPr>
            <a:r>
              <a:rPr lang="en-GB" sz="1600" b="1" dirty="0">
                <a:latin typeface="Montserrat"/>
                <a:ea typeface="+mn-lt"/>
                <a:cs typeface="+mn-lt"/>
              </a:rPr>
              <a:t>AIDA:</a:t>
            </a:r>
            <a:r>
              <a:rPr lang="en-GB" sz="1600" b="1" dirty="0">
                <a:latin typeface="Montserrat"/>
              </a:rPr>
              <a:t> </a:t>
            </a:r>
            <a:endParaRPr lang="en-GB" sz="1600" dirty="0">
              <a:latin typeface="Montserrat"/>
              <a:ea typeface="+mn-lt"/>
              <a:cs typeface="+mn-lt"/>
            </a:endParaRPr>
          </a:p>
          <a:p>
            <a:pPr marL="742950" lvl="1" indent="-285750">
              <a:spcBef>
                <a:spcPct val="20000"/>
              </a:spcBef>
              <a:buFont typeface="Arial"/>
              <a:buChar char="•"/>
            </a:pPr>
            <a:r>
              <a:rPr lang="en-GB" sz="1600" b="1" dirty="0">
                <a:latin typeface="Montserrat"/>
              </a:rPr>
              <a:t>A</a:t>
            </a:r>
            <a:r>
              <a:rPr lang="en-GB" sz="1600" dirty="0">
                <a:latin typeface="Montserrat"/>
              </a:rPr>
              <a:t>ttention</a:t>
            </a:r>
            <a:endParaRPr lang="en-US" sz="1600" dirty="0">
              <a:latin typeface="Montserrat"/>
              <a:ea typeface="+mn-lt"/>
              <a:cs typeface="+mn-lt"/>
            </a:endParaRPr>
          </a:p>
          <a:p>
            <a:pPr marL="742950" lvl="1" indent="-285750">
              <a:spcBef>
                <a:spcPct val="20000"/>
              </a:spcBef>
              <a:buFont typeface="Arial"/>
              <a:buChar char="•"/>
            </a:pPr>
            <a:r>
              <a:rPr lang="en-GB" sz="1600" b="1" dirty="0">
                <a:latin typeface="Montserrat"/>
              </a:rPr>
              <a:t>I</a:t>
            </a:r>
            <a:r>
              <a:rPr lang="en-GB" sz="1600" dirty="0">
                <a:latin typeface="Montserrat"/>
              </a:rPr>
              <a:t>nterest</a:t>
            </a:r>
            <a:endParaRPr lang="en-US" sz="1600" dirty="0">
              <a:latin typeface="Montserrat"/>
              <a:ea typeface="+mn-lt"/>
              <a:cs typeface="+mn-lt"/>
            </a:endParaRPr>
          </a:p>
          <a:p>
            <a:pPr marL="742950" lvl="1" indent="-285750">
              <a:spcBef>
                <a:spcPct val="20000"/>
              </a:spcBef>
              <a:buFont typeface="Arial"/>
              <a:buChar char="•"/>
            </a:pPr>
            <a:r>
              <a:rPr lang="en-GB" sz="1600" b="1" dirty="0">
                <a:latin typeface="Montserrat"/>
                <a:ea typeface="+mn-lt"/>
                <a:cs typeface="+mn-lt"/>
              </a:rPr>
              <a:t>D</a:t>
            </a:r>
            <a:r>
              <a:rPr lang="en-GB" sz="1600" dirty="0">
                <a:latin typeface="Montserrat"/>
                <a:ea typeface="+mn-lt"/>
                <a:cs typeface="+mn-lt"/>
              </a:rPr>
              <a:t>esire</a:t>
            </a:r>
            <a:endParaRPr lang="en-US" sz="1600" dirty="0">
              <a:latin typeface="Montserrat"/>
              <a:ea typeface="+mn-lt"/>
              <a:cs typeface="+mn-lt"/>
            </a:endParaRPr>
          </a:p>
          <a:p>
            <a:pPr marL="742950" lvl="1" indent="-285750">
              <a:spcBef>
                <a:spcPct val="20000"/>
              </a:spcBef>
              <a:buFont typeface="Arial"/>
              <a:buChar char="•"/>
            </a:pPr>
            <a:r>
              <a:rPr lang="en-GB" sz="1600" b="1" dirty="0">
                <a:latin typeface="Montserrat"/>
              </a:rPr>
              <a:t>A</a:t>
            </a:r>
            <a:r>
              <a:rPr lang="en-GB" sz="1600" dirty="0">
                <a:latin typeface="Montserrat"/>
              </a:rPr>
              <a:t>ction</a:t>
            </a:r>
            <a:endParaRPr lang="en-US" sz="1600" dirty="0">
              <a:latin typeface="Montserrat"/>
              <a:ea typeface="+mn-lt"/>
              <a:cs typeface="+mn-lt"/>
            </a:endParaRPr>
          </a:p>
          <a:p>
            <a:pPr marL="285750" indent="-285750">
              <a:spcBef>
                <a:spcPct val="20000"/>
              </a:spcBef>
              <a:buFont typeface="Arial"/>
              <a:buChar char="•"/>
            </a:pPr>
            <a:endParaRPr lang="en-GB" sz="1600" dirty="0">
              <a:latin typeface="Montserrat"/>
            </a:endParaRPr>
          </a:p>
          <a:p>
            <a:pPr marL="285750" indent="-285750">
              <a:spcBef>
                <a:spcPct val="20000"/>
              </a:spcBef>
              <a:buFont typeface="Arial"/>
              <a:buChar char="•"/>
            </a:pPr>
            <a:endParaRPr lang="en-GB" sz="1600" dirty="0">
              <a:latin typeface="Montserrat"/>
            </a:endParaRPr>
          </a:p>
        </p:txBody>
      </p:sp>
      <p:sp>
        <p:nvSpPr>
          <p:cNvPr id="14"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3284504086"/>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99;g277fc8d1e31_0_612">
            <a:extLst>
              <a:ext uri="{FF2B5EF4-FFF2-40B4-BE49-F238E27FC236}">
                <a16:creationId xmlns:a16="http://schemas.microsoft.com/office/drawing/2014/main" id="{FFFF5B05-7320-6413-2469-5AA541059FBC}"/>
              </a:ext>
            </a:extLst>
          </p:cNvPr>
          <p:cNvSpPr txBox="1">
            <a:spLocks noGrp="1"/>
          </p:cNvSpPr>
          <p:nvPr>
            <p:ph type="title"/>
          </p:nvPr>
        </p:nvSpPr>
        <p:spPr>
          <a:xfrm>
            <a:off x="425450" y="587142"/>
            <a:ext cx="10515600" cy="719849"/>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a:solidFill>
                  <a:srgbClr val="E8308E"/>
                </a:solidFill>
              </a:rPr>
              <a:t>MESSAGE HOUSE</a:t>
            </a:r>
            <a:endParaRPr dirty="0">
              <a:solidFill>
                <a:srgbClr val="E8308E"/>
              </a:solidFill>
            </a:endParaRPr>
          </a:p>
        </p:txBody>
      </p:sp>
      <p:sp>
        <p:nvSpPr>
          <p:cNvPr id="4" name="Rectangle 11">
            <a:extLst>
              <a:ext uri="{FF2B5EF4-FFF2-40B4-BE49-F238E27FC236}">
                <a16:creationId xmlns:a16="http://schemas.microsoft.com/office/drawing/2014/main" id="{ABCB408B-43A2-B94E-BAE3-E42104FA95A1}"/>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graphicFrame>
        <p:nvGraphicFramePr>
          <p:cNvPr id="2" name="Table 10">
            <a:extLst>
              <a:ext uri="{FF2B5EF4-FFF2-40B4-BE49-F238E27FC236}">
                <a16:creationId xmlns:a16="http://schemas.microsoft.com/office/drawing/2014/main" id="{F64F2ECF-D935-EA99-003E-B1D3BD57EEA3}"/>
              </a:ext>
            </a:extLst>
          </p:cNvPr>
          <p:cNvGraphicFramePr>
            <a:graphicFrameLocks noGrp="1"/>
          </p:cNvGraphicFramePr>
          <p:nvPr>
            <p:extLst>
              <p:ext uri="{D42A27DB-BD31-4B8C-83A1-F6EECF244321}">
                <p14:modId xmlns:p14="http://schemas.microsoft.com/office/powerpoint/2010/main" val="324779681"/>
              </p:ext>
            </p:extLst>
          </p:nvPr>
        </p:nvGraphicFramePr>
        <p:xfrm>
          <a:off x="425450" y="1947760"/>
          <a:ext cx="11358564" cy="4437995"/>
        </p:xfrm>
        <a:graphic>
          <a:graphicData uri="http://schemas.openxmlformats.org/drawingml/2006/table">
            <a:tbl>
              <a:tblPr firstRow="1" bandRow="1">
                <a:tableStyleId>{F2DE63D5-997A-4646-A377-4702673A728D}</a:tableStyleId>
              </a:tblPr>
              <a:tblGrid>
                <a:gridCol w="3786188">
                  <a:extLst>
                    <a:ext uri="{9D8B030D-6E8A-4147-A177-3AD203B41FA5}">
                      <a16:colId xmlns:a16="http://schemas.microsoft.com/office/drawing/2014/main" val="1192589125"/>
                    </a:ext>
                  </a:extLst>
                </a:gridCol>
                <a:gridCol w="3786188">
                  <a:extLst>
                    <a:ext uri="{9D8B030D-6E8A-4147-A177-3AD203B41FA5}">
                      <a16:colId xmlns:a16="http://schemas.microsoft.com/office/drawing/2014/main" val="3279681262"/>
                    </a:ext>
                  </a:extLst>
                </a:gridCol>
                <a:gridCol w="3786188">
                  <a:extLst>
                    <a:ext uri="{9D8B030D-6E8A-4147-A177-3AD203B41FA5}">
                      <a16:colId xmlns:a16="http://schemas.microsoft.com/office/drawing/2014/main" val="21157687"/>
                    </a:ext>
                  </a:extLst>
                </a:gridCol>
              </a:tblGrid>
              <a:tr h="448420">
                <a:tc gridSpan="3">
                  <a:txBody>
                    <a:bodyPr/>
                    <a:lstStyle/>
                    <a:p>
                      <a:pPr marL="0" marR="0" lvl="0" indent="0" algn="ctr" defTabSz="457184"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Montserrat" pitchFamily="2" charset="77"/>
                        </a:rPr>
                        <a:t>MISSATGES PER PILAR </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algn="ctr"/>
                      <a:endParaRPr lang="en-US" sz="2000">
                        <a:latin typeface="Bebas Neue Regular" panose="020B0606020202050201"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008C"/>
                    </a:solidFill>
                  </a:tcPr>
                </a:tc>
                <a:tc hMerge="1">
                  <a:txBody>
                    <a:bodyPr/>
                    <a:lstStyle/>
                    <a:p>
                      <a:pPr algn="ctr"/>
                      <a:endParaRPr lang="en-US" sz="2000">
                        <a:solidFill>
                          <a:schemeClr val="tx1"/>
                        </a:solidFill>
                        <a:latin typeface="Bebas Neue Regular" panose="020B0606020202050201"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159249"/>
                  </a:ext>
                </a:extLst>
              </a:tr>
              <a:tr h="331597">
                <a:tc>
                  <a:txBody>
                    <a:bodyPr/>
                    <a:lstStyle/>
                    <a:p>
                      <a:pPr algn="l"/>
                      <a:r>
                        <a:rPr lang="en-US" sz="1100" b="1" dirty="0">
                          <a:solidFill>
                            <a:schemeClr val="bg1"/>
                          </a:solidFill>
                          <a:latin typeface="Montserrat" pitchFamily="2" charset="77"/>
                        </a:rPr>
                        <a:t>PILAR 1</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a:r>
                        <a:rPr lang="en-US" sz="1100" b="1" dirty="0">
                          <a:solidFill>
                            <a:schemeClr val="bg1"/>
                          </a:solidFill>
                          <a:latin typeface="Montserrat" pitchFamily="2" charset="77"/>
                        </a:rPr>
                        <a:t>PILAR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algn="l"/>
                      <a:r>
                        <a:rPr lang="en-US" sz="1100" b="1" dirty="0">
                          <a:solidFill>
                            <a:schemeClr val="bg1"/>
                          </a:solidFill>
                          <a:latin typeface="Montserrat" pitchFamily="2" charset="77"/>
                        </a:rPr>
                        <a:t>PILAR 3</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extLst>
                  <a:ext uri="{0D108BD9-81ED-4DB2-BD59-A6C34878D82A}">
                    <a16:rowId xmlns:a16="http://schemas.microsoft.com/office/drawing/2014/main" val="2362796769"/>
                  </a:ext>
                </a:extLst>
              </a:tr>
              <a:tr h="1518975">
                <a:tc>
                  <a:txBody>
                    <a:bodyPr/>
                    <a:lstStyle/>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solidFill>
                            <a:schemeClr val="accent1"/>
                          </a:solidFill>
                          <a:latin typeface="Montserrat" pitchFamily="2" charset="77"/>
                        </a:rPr>
                        <a:t>MISSATGES</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solidFill>
                            <a:schemeClr val="tx1"/>
                          </a:solidFill>
                          <a:latin typeface="Montserrat" pitchFamily="2" charset="77"/>
                        </a:rPr>
                        <a:t>De 3 a 4 </a:t>
                      </a:r>
                      <a:r>
                        <a:rPr lang="en-US" sz="1050" b="0" dirty="0" err="1">
                          <a:solidFill>
                            <a:schemeClr val="tx1"/>
                          </a:solidFill>
                          <a:latin typeface="Montserrat" pitchFamily="2" charset="77"/>
                        </a:rPr>
                        <a:t>missatges</a:t>
                      </a:r>
                      <a:r>
                        <a:rPr lang="en-US" sz="1050" b="0" dirty="0">
                          <a:solidFill>
                            <a:schemeClr val="tx1"/>
                          </a:solidFill>
                          <a:latin typeface="Montserrat" pitchFamily="2" charset="77"/>
                        </a:rPr>
                        <a:t> </a:t>
                      </a:r>
                      <a:r>
                        <a:rPr lang="en-US" sz="1050" b="0" dirty="0" err="1">
                          <a:solidFill>
                            <a:schemeClr val="tx1"/>
                          </a:solidFill>
                          <a:latin typeface="Montserrat" pitchFamily="2" charset="77"/>
                        </a:rPr>
                        <a:t>breus</a:t>
                      </a:r>
                      <a:r>
                        <a:rPr lang="en-US" sz="1050" b="0" dirty="0">
                          <a:solidFill>
                            <a:schemeClr val="tx1"/>
                          </a:solidFill>
                          <a:latin typeface="Montserrat" pitchFamily="2" charset="77"/>
                        </a:rPr>
                        <a:t> que </a:t>
                      </a:r>
                      <a:r>
                        <a:rPr lang="en-US" sz="1050" b="0" dirty="0" err="1">
                          <a:solidFill>
                            <a:schemeClr val="tx1"/>
                          </a:solidFill>
                          <a:latin typeface="Montserrat" pitchFamily="2" charset="77"/>
                        </a:rPr>
                        <a:t>recolzen</a:t>
                      </a:r>
                      <a:r>
                        <a:rPr lang="en-US" sz="1050" b="0" dirty="0">
                          <a:solidFill>
                            <a:schemeClr val="tx1"/>
                          </a:solidFill>
                          <a:latin typeface="Montserrat" pitchFamily="2" charset="77"/>
                        </a:rPr>
                        <a:t> </a:t>
                      </a:r>
                      <a:r>
                        <a:rPr lang="en-US" sz="1050" b="0" dirty="0" err="1">
                          <a:solidFill>
                            <a:schemeClr val="tx1"/>
                          </a:solidFill>
                          <a:latin typeface="Montserrat" pitchFamily="2" charset="77"/>
                        </a:rPr>
                        <a:t>aquest</a:t>
                      </a:r>
                      <a:r>
                        <a:rPr lang="en-US" sz="1050" b="0" dirty="0">
                          <a:solidFill>
                            <a:schemeClr val="tx1"/>
                          </a:solidFill>
                          <a:latin typeface="Montserrat" pitchFamily="2" charset="77"/>
                        </a:rPr>
                        <a:t> pilar.</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err="1">
                          <a:solidFill>
                            <a:schemeClr val="tx1"/>
                          </a:solidFill>
                          <a:latin typeface="Montserrat" pitchFamily="2" charset="77"/>
                        </a:rPr>
                        <a:t>Escrit</a:t>
                      </a:r>
                      <a:r>
                        <a:rPr lang="en-US" sz="1050" b="0" dirty="0">
                          <a:solidFill>
                            <a:schemeClr val="tx1"/>
                          </a:solidFill>
                          <a:latin typeface="Montserrat" pitchFamily="2" charset="77"/>
                        </a:rPr>
                        <a:t> </a:t>
                      </a:r>
                      <a:r>
                        <a:rPr lang="en-US" sz="1050" b="0" dirty="0" err="1">
                          <a:solidFill>
                            <a:schemeClr val="tx1"/>
                          </a:solidFill>
                          <a:latin typeface="Montserrat" pitchFamily="2" charset="77"/>
                        </a:rPr>
                        <a:t>en</a:t>
                      </a:r>
                      <a:r>
                        <a:rPr lang="en-US" sz="1050" b="0" dirty="0">
                          <a:solidFill>
                            <a:schemeClr val="tx1"/>
                          </a:solidFill>
                          <a:latin typeface="Montserrat" pitchFamily="2" charset="77"/>
                        </a:rPr>
                        <a:t> un </a:t>
                      </a:r>
                      <a:r>
                        <a:rPr lang="en-US" sz="1050" b="0" dirty="0" err="1">
                          <a:solidFill>
                            <a:schemeClr val="tx1"/>
                          </a:solidFill>
                          <a:latin typeface="Montserrat" pitchFamily="2" charset="77"/>
                        </a:rPr>
                        <a:t>llenguatge</a:t>
                      </a:r>
                      <a:r>
                        <a:rPr lang="en-US" sz="1050" b="0" dirty="0">
                          <a:solidFill>
                            <a:schemeClr val="tx1"/>
                          </a:solidFill>
                          <a:latin typeface="Montserrat" pitchFamily="2" charset="77"/>
                        </a:rPr>
                        <a:t> que un </a:t>
                      </a:r>
                      <a:r>
                        <a:rPr lang="en-US" sz="1050" b="0" dirty="0" err="1">
                          <a:solidFill>
                            <a:schemeClr val="tx1"/>
                          </a:solidFill>
                          <a:latin typeface="Montserrat" pitchFamily="2" charset="77"/>
                        </a:rPr>
                        <a:t>portaveu</a:t>
                      </a:r>
                      <a:r>
                        <a:rPr lang="en-US" sz="1050" b="0" dirty="0">
                          <a:solidFill>
                            <a:schemeClr val="tx1"/>
                          </a:solidFill>
                          <a:latin typeface="Montserrat" pitchFamily="2" charset="77"/>
                        </a:rPr>
                        <a:t> </a:t>
                      </a:r>
                      <a:r>
                        <a:rPr lang="en-US" sz="1050" b="0" dirty="0" err="1">
                          <a:solidFill>
                            <a:schemeClr val="tx1"/>
                          </a:solidFill>
                          <a:latin typeface="Montserrat" pitchFamily="2" charset="77"/>
                        </a:rPr>
                        <a:t>podria</a:t>
                      </a:r>
                      <a:r>
                        <a:rPr lang="en-US" sz="1050" b="0" dirty="0">
                          <a:solidFill>
                            <a:schemeClr val="tx1"/>
                          </a:solidFill>
                          <a:latin typeface="Montserrat" pitchFamily="2" charset="77"/>
                        </a:rPr>
                        <a:t> </a:t>
                      </a:r>
                      <a:r>
                        <a:rPr lang="en-US" sz="1050" b="0" dirty="0" err="1">
                          <a:solidFill>
                            <a:schemeClr val="tx1"/>
                          </a:solidFill>
                          <a:latin typeface="Montserrat" pitchFamily="2" charset="77"/>
                        </a:rPr>
                        <a:t>utilitzar</a:t>
                      </a:r>
                      <a:r>
                        <a:rPr lang="en-US" sz="1050" b="0" dirty="0">
                          <a:solidFill>
                            <a:schemeClr val="tx1"/>
                          </a:solidFill>
                          <a:latin typeface="Montserrat" pitchFamily="2" charset="77"/>
                        </a:rPr>
                        <a:t> o </a:t>
                      </a:r>
                      <a:r>
                        <a:rPr lang="en-US" sz="1050" b="0" dirty="0" err="1">
                          <a:solidFill>
                            <a:schemeClr val="tx1"/>
                          </a:solidFill>
                          <a:latin typeface="Montserrat" pitchFamily="2" charset="77"/>
                        </a:rPr>
                        <a:t>una</a:t>
                      </a:r>
                      <a:r>
                        <a:rPr lang="en-US" sz="1050" b="0" dirty="0">
                          <a:solidFill>
                            <a:schemeClr val="tx1"/>
                          </a:solidFill>
                          <a:latin typeface="Montserrat" pitchFamily="2" charset="77"/>
                        </a:rPr>
                        <a:t> persona de </a:t>
                      </a:r>
                      <a:r>
                        <a:rPr lang="en-US" sz="1050" b="0" dirty="0" err="1">
                          <a:solidFill>
                            <a:schemeClr val="tx1"/>
                          </a:solidFill>
                          <a:latin typeface="Montserrat" pitchFamily="2" charset="77"/>
                        </a:rPr>
                        <a:t>contingut</a:t>
                      </a:r>
                      <a:r>
                        <a:rPr lang="en-US" sz="1050" b="0" dirty="0">
                          <a:solidFill>
                            <a:schemeClr val="tx1"/>
                          </a:solidFill>
                          <a:latin typeface="Montserrat" pitchFamily="2" charset="77"/>
                        </a:rPr>
                        <a:t> </a:t>
                      </a:r>
                      <a:r>
                        <a:rPr lang="en-US" sz="1050" b="0" dirty="0" err="1">
                          <a:solidFill>
                            <a:schemeClr val="tx1"/>
                          </a:solidFill>
                          <a:latin typeface="Montserrat" pitchFamily="2" charset="77"/>
                        </a:rPr>
                        <a:t>podria</a:t>
                      </a:r>
                      <a:r>
                        <a:rPr lang="en-US" sz="1050" b="0" dirty="0">
                          <a:solidFill>
                            <a:schemeClr val="tx1"/>
                          </a:solidFill>
                          <a:latin typeface="Montserrat" pitchFamily="2" charset="77"/>
                        </a:rPr>
                        <a:t> </a:t>
                      </a:r>
                      <a:r>
                        <a:rPr lang="en-US" sz="1050" b="0" dirty="0" err="1">
                          <a:solidFill>
                            <a:schemeClr val="tx1"/>
                          </a:solidFill>
                          <a:latin typeface="Montserrat" pitchFamily="2" charset="77"/>
                        </a:rPr>
                        <a:t>aixecar</a:t>
                      </a:r>
                      <a:r>
                        <a:rPr lang="en-US" sz="1050" b="0" dirty="0">
                          <a:solidFill>
                            <a:schemeClr val="tx1"/>
                          </a:solidFill>
                          <a:latin typeface="Montserrat" pitchFamily="2" charset="77"/>
                        </a:rPr>
                        <a:t> </a:t>
                      </a:r>
                      <a:r>
                        <a:rPr lang="en-US" sz="1050" b="0" dirty="0" err="1">
                          <a:solidFill>
                            <a:schemeClr val="tx1"/>
                          </a:solidFill>
                          <a:latin typeface="Montserrat" pitchFamily="2" charset="77"/>
                        </a:rPr>
                        <a:t>i</a:t>
                      </a:r>
                      <a:r>
                        <a:rPr lang="en-US" sz="1050" b="0" dirty="0">
                          <a:solidFill>
                            <a:schemeClr val="tx1"/>
                          </a:solidFill>
                          <a:latin typeface="Montserrat" pitchFamily="2" charset="77"/>
                        </a:rPr>
                        <a:t> </a:t>
                      </a:r>
                      <a:r>
                        <a:rPr lang="en-US" sz="1050" b="0" dirty="0" err="1">
                          <a:solidFill>
                            <a:schemeClr val="tx1"/>
                          </a:solidFill>
                          <a:latin typeface="Montserrat" pitchFamily="2" charset="77"/>
                        </a:rPr>
                        <a:t>deixar</a:t>
                      </a:r>
                      <a:r>
                        <a:rPr lang="en-US" sz="1050" b="0" dirty="0">
                          <a:solidFill>
                            <a:schemeClr val="tx1"/>
                          </a:solidFill>
                          <a:latin typeface="Montserrat" pitchFamily="2" charset="77"/>
                        </a:rPr>
                        <a:t> </a:t>
                      </a:r>
                      <a:r>
                        <a:rPr lang="en-US" sz="1050" b="0" dirty="0" err="1">
                          <a:solidFill>
                            <a:schemeClr val="tx1"/>
                          </a:solidFill>
                          <a:latin typeface="Montserrat" pitchFamily="2" charset="77"/>
                        </a:rPr>
                        <a:t>caure</a:t>
                      </a:r>
                      <a:r>
                        <a:rPr lang="en-US" sz="1050" b="0" dirty="0">
                          <a:solidFill>
                            <a:schemeClr val="tx1"/>
                          </a:solidFill>
                          <a:latin typeface="Montserrat" pitchFamily="2" charset="77"/>
                        </a:rPr>
                        <a:t> </a:t>
                      </a:r>
                      <a:r>
                        <a:rPr lang="en-US" sz="1050" b="0" dirty="0" err="1">
                          <a:solidFill>
                            <a:schemeClr val="tx1"/>
                          </a:solidFill>
                          <a:latin typeface="Montserrat" pitchFamily="2" charset="77"/>
                        </a:rPr>
                        <a:t>en</a:t>
                      </a:r>
                      <a:r>
                        <a:rPr lang="en-US" sz="1050" b="0" dirty="0">
                          <a:solidFill>
                            <a:schemeClr val="tx1"/>
                          </a:solidFill>
                          <a:latin typeface="Montserrat" pitchFamily="2" charset="77"/>
                        </a:rPr>
                        <a:t> </a:t>
                      </a:r>
                      <a:r>
                        <a:rPr lang="en-US" sz="1050" b="0" dirty="0" err="1">
                          <a:solidFill>
                            <a:schemeClr val="tx1"/>
                          </a:solidFill>
                          <a:latin typeface="Montserrat" pitchFamily="2" charset="77"/>
                        </a:rPr>
                        <a:t>actius</a:t>
                      </a:r>
                      <a:endParaRPr lang="en-US" sz="105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solidFill>
                            <a:schemeClr val="tx1"/>
                          </a:solidFill>
                          <a:latin typeface="Montserrat" pitchFamily="2" charset="77"/>
                        </a:rPr>
                        <a:t>Sempre que </a:t>
                      </a:r>
                      <a:r>
                        <a:rPr lang="en-US" sz="1050" b="0" dirty="0" err="1">
                          <a:solidFill>
                            <a:schemeClr val="tx1"/>
                          </a:solidFill>
                          <a:latin typeface="Montserrat" pitchFamily="2" charset="77"/>
                        </a:rPr>
                        <a:t>sigui</a:t>
                      </a:r>
                      <a:r>
                        <a:rPr lang="en-US" sz="1050" b="0" dirty="0">
                          <a:solidFill>
                            <a:schemeClr val="tx1"/>
                          </a:solidFill>
                          <a:latin typeface="Montserrat" pitchFamily="2" charset="77"/>
                        </a:rPr>
                        <a:t> possible, </a:t>
                      </a:r>
                      <a:r>
                        <a:rPr lang="en-US" sz="1050" b="0" dirty="0" err="1">
                          <a:solidFill>
                            <a:schemeClr val="tx1"/>
                          </a:solidFill>
                          <a:latin typeface="Montserrat" pitchFamily="2" charset="77"/>
                        </a:rPr>
                        <a:t>inclou</a:t>
                      </a:r>
                      <a:r>
                        <a:rPr lang="en-US" sz="1050" b="0" dirty="0">
                          <a:solidFill>
                            <a:schemeClr val="tx1"/>
                          </a:solidFill>
                          <a:latin typeface="Montserrat" pitchFamily="2" charset="77"/>
                        </a:rPr>
                        <a:t> USP o </a:t>
                      </a:r>
                      <a:r>
                        <a:rPr lang="en-US" sz="1050" b="0" dirty="0" err="1">
                          <a:solidFill>
                            <a:schemeClr val="tx1"/>
                          </a:solidFill>
                          <a:latin typeface="Montserrat" pitchFamily="2" charset="77"/>
                        </a:rPr>
                        <a:t>missatges</a:t>
                      </a:r>
                      <a:r>
                        <a:rPr lang="en-US" sz="1050" b="0" dirty="0">
                          <a:solidFill>
                            <a:schemeClr val="tx1"/>
                          </a:solidFill>
                          <a:latin typeface="Montserrat" pitchFamily="2" charset="77"/>
                        </a:rPr>
                        <a:t> que </a:t>
                      </a:r>
                      <a:r>
                        <a:rPr lang="en-US" sz="1050" b="0" dirty="0" err="1">
                          <a:solidFill>
                            <a:schemeClr val="tx1"/>
                          </a:solidFill>
                          <a:latin typeface="Montserrat" pitchFamily="2" charset="77"/>
                        </a:rPr>
                        <a:t>facin</a:t>
                      </a:r>
                      <a:r>
                        <a:rPr lang="en-US" sz="1050" b="0" dirty="0">
                          <a:solidFill>
                            <a:schemeClr val="tx1"/>
                          </a:solidFill>
                          <a:latin typeface="Montserrat" pitchFamily="2" charset="77"/>
                        </a:rPr>
                        <a:t> que </a:t>
                      </a:r>
                      <a:r>
                        <a:rPr lang="en-US" sz="1050" b="0" dirty="0" err="1">
                          <a:solidFill>
                            <a:schemeClr val="tx1"/>
                          </a:solidFill>
                          <a:latin typeface="Montserrat" pitchFamily="2" charset="77"/>
                        </a:rPr>
                        <a:t>el</a:t>
                      </a:r>
                      <a:r>
                        <a:rPr lang="en-US" sz="1050" b="0" dirty="0">
                          <a:solidFill>
                            <a:schemeClr val="tx1"/>
                          </a:solidFill>
                          <a:latin typeface="Montserrat" pitchFamily="2" charset="77"/>
                        </a:rPr>
                        <a:t> </a:t>
                      </a:r>
                      <a:r>
                        <a:rPr lang="en-US" sz="1050" b="0" dirty="0" err="1">
                          <a:solidFill>
                            <a:schemeClr val="tx1"/>
                          </a:solidFill>
                          <a:latin typeface="Montserrat" pitchFamily="2" charset="77"/>
                        </a:rPr>
                        <a:t>teu</a:t>
                      </a:r>
                      <a:r>
                        <a:rPr lang="en-US" sz="1050" b="0" dirty="0">
                          <a:solidFill>
                            <a:schemeClr val="tx1"/>
                          </a:solidFill>
                          <a:latin typeface="Montserrat" pitchFamily="2" charset="77"/>
                        </a:rPr>
                        <a:t> client </a:t>
                      </a:r>
                      <a:r>
                        <a:rPr lang="en-US" sz="1050" b="0" dirty="0" err="1">
                          <a:solidFill>
                            <a:schemeClr val="tx1"/>
                          </a:solidFill>
                          <a:latin typeface="Montserrat" pitchFamily="2" charset="77"/>
                        </a:rPr>
                        <a:t>destaqui</a:t>
                      </a:r>
                      <a:r>
                        <a:rPr lang="en-US" sz="1050" b="0" dirty="0">
                          <a:solidFill>
                            <a:schemeClr val="tx1"/>
                          </a:solidFill>
                          <a:latin typeface="Montserrat" pitchFamily="2" charset="77"/>
                        </a:rPr>
                        <a:t> </a:t>
                      </a:r>
                      <a:r>
                        <a:rPr lang="en-US" sz="1050" b="0" dirty="0" err="1">
                          <a:solidFill>
                            <a:schemeClr val="tx1"/>
                          </a:solidFill>
                          <a:latin typeface="Montserrat" pitchFamily="2" charset="77"/>
                        </a:rPr>
                        <a:t>i</a:t>
                      </a:r>
                      <a:r>
                        <a:rPr lang="en-US" sz="1050" b="0" dirty="0">
                          <a:solidFill>
                            <a:schemeClr val="tx1"/>
                          </a:solidFill>
                          <a:latin typeface="Montserrat" pitchFamily="2" charset="77"/>
                        </a:rPr>
                        <a:t> </a:t>
                      </a:r>
                      <a:r>
                        <a:rPr lang="en-US" sz="1050" b="0" dirty="0" err="1">
                          <a:solidFill>
                            <a:schemeClr val="tx1"/>
                          </a:solidFill>
                          <a:latin typeface="Montserrat" pitchFamily="2" charset="77"/>
                        </a:rPr>
                        <a:t>els</a:t>
                      </a:r>
                      <a:r>
                        <a:rPr lang="en-US" sz="1050" b="0" dirty="0">
                          <a:solidFill>
                            <a:schemeClr val="tx1"/>
                          </a:solidFill>
                          <a:latin typeface="Montserrat" pitchFamily="2" charset="77"/>
                        </a:rPr>
                        <a:t> </a:t>
                      </a:r>
                      <a:r>
                        <a:rPr lang="en-US" sz="1050" b="0" dirty="0" err="1">
                          <a:solidFill>
                            <a:schemeClr val="tx1"/>
                          </a:solidFill>
                          <a:latin typeface="Montserrat" pitchFamily="2" charset="77"/>
                        </a:rPr>
                        <a:t>diferenciïn</a:t>
                      </a:r>
                      <a:endParaRPr lang="en-US" sz="1050" b="0" i="0" kern="1200" dirty="0">
                        <a:solidFill>
                          <a:schemeClr val="tx1"/>
                        </a:solidFill>
                        <a:effectLst/>
                        <a:latin typeface="Montserrat" pitchFamily="2" charset="77"/>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solidFill>
                            <a:schemeClr val="accent1"/>
                          </a:solidFill>
                          <a:latin typeface="Montserrat" pitchFamily="2" charset="77"/>
                        </a:rPr>
                        <a:t>MISSATGES</a:t>
                      </a:r>
                      <a:endParaRPr lang="en-US" sz="1100" b="1" dirty="0">
                        <a:solidFill>
                          <a:schemeClr val="accent4">
                            <a:lumMod val="75000"/>
                          </a:schemeClr>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solidFill>
                            <a:schemeClr val="tx1"/>
                          </a:solidFill>
                          <a:latin typeface="Montserrat" pitchFamily="2" charset="77"/>
                        </a:rPr>
                        <a:t>De 3 a 4 </a:t>
                      </a:r>
                      <a:r>
                        <a:rPr lang="en-US" sz="1050" b="0" dirty="0" err="1">
                          <a:solidFill>
                            <a:schemeClr val="tx1"/>
                          </a:solidFill>
                          <a:latin typeface="Montserrat" pitchFamily="2" charset="77"/>
                        </a:rPr>
                        <a:t>missatges</a:t>
                      </a:r>
                      <a:r>
                        <a:rPr lang="en-US" sz="1050" b="0" dirty="0">
                          <a:solidFill>
                            <a:schemeClr val="tx1"/>
                          </a:solidFill>
                          <a:latin typeface="Montserrat" pitchFamily="2" charset="77"/>
                        </a:rPr>
                        <a:t> </a:t>
                      </a:r>
                      <a:r>
                        <a:rPr lang="en-US" sz="1050" b="0" dirty="0" err="1">
                          <a:solidFill>
                            <a:schemeClr val="tx1"/>
                          </a:solidFill>
                          <a:latin typeface="Montserrat" pitchFamily="2" charset="77"/>
                        </a:rPr>
                        <a:t>breus</a:t>
                      </a:r>
                      <a:r>
                        <a:rPr lang="en-US" sz="1050" b="0" dirty="0">
                          <a:solidFill>
                            <a:schemeClr val="tx1"/>
                          </a:solidFill>
                          <a:latin typeface="Montserrat" pitchFamily="2" charset="77"/>
                        </a:rPr>
                        <a:t> que </a:t>
                      </a:r>
                      <a:r>
                        <a:rPr lang="en-US" sz="1050" b="0" dirty="0" err="1">
                          <a:solidFill>
                            <a:schemeClr val="tx1"/>
                          </a:solidFill>
                          <a:latin typeface="Montserrat" pitchFamily="2" charset="77"/>
                        </a:rPr>
                        <a:t>recolzen</a:t>
                      </a:r>
                      <a:r>
                        <a:rPr lang="en-US" sz="1050" b="0" dirty="0">
                          <a:solidFill>
                            <a:schemeClr val="tx1"/>
                          </a:solidFill>
                          <a:latin typeface="Montserrat" pitchFamily="2" charset="77"/>
                        </a:rPr>
                        <a:t> </a:t>
                      </a:r>
                      <a:r>
                        <a:rPr lang="en-US" sz="1050" b="0" dirty="0" err="1">
                          <a:solidFill>
                            <a:schemeClr val="tx1"/>
                          </a:solidFill>
                          <a:latin typeface="Montserrat" pitchFamily="2" charset="77"/>
                        </a:rPr>
                        <a:t>aquest</a:t>
                      </a:r>
                      <a:r>
                        <a:rPr lang="en-US" sz="1050" b="0" dirty="0">
                          <a:solidFill>
                            <a:schemeClr val="tx1"/>
                          </a:solidFill>
                          <a:latin typeface="Montserrat" pitchFamily="2" charset="77"/>
                        </a:rPr>
                        <a:t> pilar.</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err="1">
                          <a:solidFill>
                            <a:schemeClr val="tx1"/>
                          </a:solidFill>
                          <a:latin typeface="Montserrat" pitchFamily="2" charset="77"/>
                        </a:rPr>
                        <a:t>Escrit</a:t>
                      </a:r>
                      <a:r>
                        <a:rPr lang="en-US" sz="1050" b="0" dirty="0">
                          <a:solidFill>
                            <a:schemeClr val="tx1"/>
                          </a:solidFill>
                          <a:latin typeface="Montserrat" pitchFamily="2" charset="77"/>
                        </a:rPr>
                        <a:t> </a:t>
                      </a:r>
                      <a:r>
                        <a:rPr lang="en-US" sz="1050" b="0" dirty="0" err="1">
                          <a:solidFill>
                            <a:schemeClr val="tx1"/>
                          </a:solidFill>
                          <a:latin typeface="Montserrat" pitchFamily="2" charset="77"/>
                        </a:rPr>
                        <a:t>en</a:t>
                      </a:r>
                      <a:r>
                        <a:rPr lang="en-US" sz="1050" b="0" dirty="0">
                          <a:solidFill>
                            <a:schemeClr val="tx1"/>
                          </a:solidFill>
                          <a:latin typeface="Montserrat" pitchFamily="2" charset="77"/>
                        </a:rPr>
                        <a:t> un </a:t>
                      </a:r>
                      <a:r>
                        <a:rPr lang="en-US" sz="1050" b="0" dirty="0" err="1">
                          <a:solidFill>
                            <a:schemeClr val="tx1"/>
                          </a:solidFill>
                          <a:latin typeface="Montserrat" pitchFamily="2" charset="77"/>
                        </a:rPr>
                        <a:t>llenguatge</a:t>
                      </a:r>
                      <a:r>
                        <a:rPr lang="en-US" sz="1050" b="0" dirty="0">
                          <a:solidFill>
                            <a:schemeClr val="tx1"/>
                          </a:solidFill>
                          <a:latin typeface="Montserrat" pitchFamily="2" charset="77"/>
                        </a:rPr>
                        <a:t> que un </a:t>
                      </a:r>
                      <a:r>
                        <a:rPr lang="en-US" sz="1050" b="0" dirty="0" err="1">
                          <a:solidFill>
                            <a:schemeClr val="tx1"/>
                          </a:solidFill>
                          <a:latin typeface="Montserrat" pitchFamily="2" charset="77"/>
                        </a:rPr>
                        <a:t>portaveu</a:t>
                      </a:r>
                      <a:r>
                        <a:rPr lang="en-US" sz="1050" b="0" dirty="0">
                          <a:solidFill>
                            <a:schemeClr val="tx1"/>
                          </a:solidFill>
                          <a:latin typeface="Montserrat" pitchFamily="2" charset="77"/>
                        </a:rPr>
                        <a:t> </a:t>
                      </a:r>
                      <a:r>
                        <a:rPr lang="en-US" sz="1050" b="0" dirty="0" err="1">
                          <a:solidFill>
                            <a:schemeClr val="tx1"/>
                          </a:solidFill>
                          <a:latin typeface="Montserrat" pitchFamily="2" charset="77"/>
                        </a:rPr>
                        <a:t>podria</a:t>
                      </a:r>
                      <a:r>
                        <a:rPr lang="en-US" sz="1050" b="0" dirty="0">
                          <a:solidFill>
                            <a:schemeClr val="tx1"/>
                          </a:solidFill>
                          <a:latin typeface="Montserrat" pitchFamily="2" charset="77"/>
                        </a:rPr>
                        <a:t> </a:t>
                      </a:r>
                      <a:r>
                        <a:rPr lang="en-US" sz="1050" b="0" dirty="0" err="1">
                          <a:solidFill>
                            <a:schemeClr val="tx1"/>
                          </a:solidFill>
                          <a:latin typeface="Montserrat" pitchFamily="2" charset="77"/>
                        </a:rPr>
                        <a:t>utilitzar</a:t>
                      </a:r>
                      <a:r>
                        <a:rPr lang="en-US" sz="1050" b="0" dirty="0">
                          <a:solidFill>
                            <a:schemeClr val="tx1"/>
                          </a:solidFill>
                          <a:latin typeface="Montserrat" pitchFamily="2" charset="77"/>
                        </a:rPr>
                        <a:t> o </a:t>
                      </a:r>
                      <a:r>
                        <a:rPr lang="en-US" sz="1050" b="0" dirty="0" err="1">
                          <a:solidFill>
                            <a:schemeClr val="tx1"/>
                          </a:solidFill>
                          <a:latin typeface="Montserrat" pitchFamily="2" charset="77"/>
                        </a:rPr>
                        <a:t>una</a:t>
                      </a:r>
                      <a:r>
                        <a:rPr lang="en-US" sz="1050" b="0" dirty="0">
                          <a:solidFill>
                            <a:schemeClr val="tx1"/>
                          </a:solidFill>
                          <a:latin typeface="Montserrat" pitchFamily="2" charset="77"/>
                        </a:rPr>
                        <a:t> persona de </a:t>
                      </a:r>
                      <a:r>
                        <a:rPr lang="en-US" sz="1050" b="0" dirty="0" err="1">
                          <a:solidFill>
                            <a:schemeClr val="tx1"/>
                          </a:solidFill>
                          <a:latin typeface="Montserrat" pitchFamily="2" charset="77"/>
                        </a:rPr>
                        <a:t>contingut</a:t>
                      </a:r>
                      <a:r>
                        <a:rPr lang="en-US" sz="1050" b="0" dirty="0">
                          <a:solidFill>
                            <a:schemeClr val="tx1"/>
                          </a:solidFill>
                          <a:latin typeface="Montserrat" pitchFamily="2" charset="77"/>
                        </a:rPr>
                        <a:t> </a:t>
                      </a:r>
                      <a:r>
                        <a:rPr lang="en-US" sz="1050" b="0" dirty="0" err="1">
                          <a:solidFill>
                            <a:schemeClr val="tx1"/>
                          </a:solidFill>
                          <a:latin typeface="Montserrat" pitchFamily="2" charset="77"/>
                        </a:rPr>
                        <a:t>podria</a:t>
                      </a:r>
                      <a:r>
                        <a:rPr lang="en-US" sz="1050" b="0" dirty="0">
                          <a:solidFill>
                            <a:schemeClr val="tx1"/>
                          </a:solidFill>
                          <a:latin typeface="Montserrat" pitchFamily="2" charset="77"/>
                        </a:rPr>
                        <a:t> </a:t>
                      </a:r>
                      <a:r>
                        <a:rPr lang="en-US" sz="1050" b="0" dirty="0" err="1">
                          <a:solidFill>
                            <a:schemeClr val="tx1"/>
                          </a:solidFill>
                          <a:latin typeface="Montserrat" pitchFamily="2" charset="77"/>
                        </a:rPr>
                        <a:t>aixecar</a:t>
                      </a:r>
                      <a:r>
                        <a:rPr lang="en-US" sz="1050" b="0" dirty="0">
                          <a:solidFill>
                            <a:schemeClr val="tx1"/>
                          </a:solidFill>
                          <a:latin typeface="Montserrat" pitchFamily="2" charset="77"/>
                        </a:rPr>
                        <a:t> </a:t>
                      </a:r>
                      <a:r>
                        <a:rPr lang="en-US" sz="1050" b="0" dirty="0" err="1">
                          <a:solidFill>
                            <a:schemeClr val="tx1"/>
                          </a:solidFill>
                          <a:latin typeface="Montserrat" pitchFamily="2" charset="77"/>
                        </a:rPr>
                        <a:t>i</a:t>
                      </a:r>
                      <a:r>
                        <a:rPr lang="en-US" sz="1050" b="0" dirty="0">
                          <a:solidFill>
                            <a:schemeClr val="tx1"/>
                          </a:solidFill>
                          <a:latin typeface="Montserrat" pitchFamily="2" charset="77"/>
                        </a:rPr>
                        <a:t> </a:t>
                      </a:r>
                      <a:r>
                        <a:rPr lang="en-US" sz="1050" b="0" dirty="0" err="1">
                          <a:solidFill>
                            <a:schemeClr val="tx1"/>
                          </a:solidFill>
                          <a:latin typeface="Montserrat" pitchFamily="2" charset="77"/>
                        </a:rPr>
                        <a:t>deixar</a:t>
                      </a:r>
                      <a:r>
                        <a:rPr lang="en-US" sz="1050" b="0" dirty="0">
                          <a:solidFill>
                            <a:schemeClr val="tx1"/>
                          </a:solidFill>
                          <a:latin typeface="Montserrat" pitchFamily="2" charset="77"/>
                        </a:rPr>
                        <a:t> </a:t>
                      </a:r>
                      <a:r>
                        <a:rPr lang="en-US" sz="1050" b="0" dirty="0" err="1">
                          <a:solidFill>
                            <a:schemeClr val="tx1"/>
                          </a:solidFill>
                          <a:latin typeface="Montserrat" pitchFamily="2" charset="77"/>
                        </a:rPr>
                        <a:t>caure</a:t>
                      </a:r>
                      <a:r>
                        <a:rPr lang="en-US" sz="1050" b="0" dirty="0">
                          <a:solidFill>
                            <a:schemeClr val="tx1"/>
                          </a:solidFill>
                          <a:latin typeface="Montserrat" pitchFamily="2" charset="77"/>
                        </a:rPr>
                        <a:t> </a:t>
                      </a:r>
                      <a:r>
                        <a:rPr lang="en-US" sz="1050" b="0" dirty="0" err="1">
                          <a:solidFill>
                            <a:schemeClr val="tx1"/>
                          </a:solidFill>
                          <a:latin typeface="Montserrat" pitchFamily="2" charset="77"/>
                        </a:rPr>
                        <a:t>en</a:t>
                      </a:r>
                      <a:r>
                        <a:rPr lang="en-US" sz="1050" b="0" dirty="0">
                          <a:solidFill>
                            <a:schemeClr val="tx1"/>
                          </a:solidFill>
                          <a:latin typeface="Montserrat" pitchFamily="2" charset="77"/>
                        </a:rPr>
                        <a:t> </a:t>
                      </a:r>
                      <a:r>
                        <a:rPr lang="en-US" sz="1050" b="0" dirty="0" err="1">
                          <a:solidFill>
                            <a:schemeClr val="tx1"/>
                          </a:solidFill>
                          <a:latin typeface="Montserrat" pitchFamily="2" charset="77"/>
                        </a:rPr>
                        <a:t>actius</a:t>
                      </a:r>
                      <a:endParaRPr lang="en-US" sz="105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solidFill>
                            <a:schemeClr val="tx1"/>
                          </a:solidFill>
                          <a:latin typeface="Montserrat" pitchFamily="2" charset="77"/>
                        </a:rPr>
                        <a:t>Sempre que </a:t>
                      </a:r>
                      <a:r>
                        <a:rPr lang="en-US" sz="1050" b="0" dirty="0" err="1">
                          <a:solidFill>
                            <a:schemeClr val="tx1"/>
                          </a:solidFill>
                          <a:latin typeface="Montserrat" pitchFamily="2" charset="77"/>
                        </a:rPr>
                        <a:t>sigui</a:t>
                      </a:r>
                      <a:r>
                        <a:rPr lang="en-US" sz="1050" b="0" dirty="0">
                          <a:solidFill>
                            <a:schemeClr val="tx1"/>
                          </a:solidFill>
                          <a:latin typeface="Montserrat" pitchFamily="2" charset="77"/>
                        </a:rPr>
                        <a:t> possible, </a:t>
                      </a:r>
                      <a:r>
                        <a:rPr lang="en-US" sz="1050" b="0" dirty="0" err="1">
                          <a:solidFill>
                            <a:schemeClr val="tx1"/>
                          </a:solidFill>
                          <a:latin typeface="Montserrat" pitchFamily="2" charset="77"/>
                        </a:rPr>
                        <a:t>inclou</a:t>
                      </a:r>
                      <a:r>
                        <a:rPr lang="en-US" sz="1050" b="0" dirty="0">
                          <a:solidFill>
                            <a:schemeClr val="tx1"/>
                          </a:solidFill>
                          <a:latin typeface="Montserrat" pitchFamily="2" charset="77"/>
                        </a:rPr>
                        <a:t> USP o </a:t>
                      </a:r>
                      <a:r>
                        <a:rPr lang="en-US" sz="1050" b="0" dirty="0" err="1">
                          <a:solidFill>
                            <a:schemeClr val="tx1"/>
                          </a:solidFill>
                          <a:latin typeface="Montserrat" pitchFamily="2" charset="77"/>
                        </a:rPr>
                        <a:t>missatges</a:t>
                      </a:r>
                      <a:r>
                        <a:rPr lang="en-US" sz="1050" b="0" dirty="0">
                          <a:solidFill>
                            <a:schemeClr val="tx1"/>
                          </a:solidFill>
                          <a:latin typeface="Montserrat" pitchFamily="2" charset="77"/>
                        </a:rPr>
                        <a:t> que </a:t>
                      </a:r>
                      <a:r>
                        <a:rPr lang="en-US" sz="1050" b="0" dirty="0" err="1">
                          <a:solidFill>
                            <a:schemeClr val="tx1"/>
                          </a:solidFill>
                          <a:latin typeface="Montserrat" pitchFamily="2" charset="77"/>
                        </a:rPr>
                        <a:t>facin</a:t>
                      </a:r>
                      <a:r>
                        <a:rPr lang="en-US" sz="1050" b="0" dirty="0">
                          <a:solidFill>
                            <a:schemeClr val="tx1"/>
                          </a:solidFill>
                          <a:latin typeface="Montserrat" pitchFamily="2" charset="77"/>
                        </a:rPr>
                        <a:t> que </a:t>
                      </a:r>
                      <a:r>
                        <a:rPr lang="en-US" sz="1050" b="0" dirty="0" err="1">
                          <a:solidFill>
                            <a:schemeClr val="tx1"/>
                          </a:solidFill>
                          <a:latin typeface="Montserrat" pitchFamily="2" charset="77"/>
                        </a:rPr>
                        <a:t>el</a:t>
                      </a:r>
                      <a:r>
                        <a:rPr lang="en-US" sz="1050" b="0" dirty="0">
                          <a:solidFill>
                            <a:schemeClr val="tx1"/>
                          </a:solidFill>
                          <a:latin typeface="Montserrat" pitchFamily="2" charset="77"/>
                        </a:rPr>
                        <a:t> </a:t>
                      </a:r>
                      <a:r>
                        <a:rPr lang="en-US" sz="1050" b="0" dirty="0" err="1">
                          <a:solidFill>
                            <a:schemeClr val="tx1"/>
                          </a:solidFill>
                          <a:latin typeface="Montserrat" pitchFamily="2" charset="77"/>
                        </a:rPr>
                        <a:t>teu</a:t>
                      </a:r>
                      <a:r>
                        <a:rPr lang="en-US" sz="1050" b="0" dirty="0">
                          <a:solidFill>
                            <a:schemeClr val="tx1"/>
                          </a:solidFill>
                          <a:latin typeface="Montserrat" pitchFamily="2" charset="77"/>
                        </a:rPr>
                        <a:t> client </a:t>
                      </a:r>
                      <a:r>
                        <a:rPr lang="en-US" sz="1050" b="0" dirty="0" err="1">
                          <a:solidFill>
                            <a:schemeClr val="tx1"/>
                          </a:solidFill>
                          <a:latin typeface="Montserrat" pitchFamily="2" charset="77"/>
                        </a:rPr>
                        <a:t>destaqui</a:t>
                      </a:r>
                      <a:r>
                        <a:rPr lang="en-US" sz="1050" b="0" dirty="0">
                          <a:solidFill>
                            <a:schemeClr val="tx1"/>
                          </a:solidFill>
                          <a:latin typeface="Montserrat" pitchFamily="2" charset="77"/>
                        </a:rPr>
                        <a:t> </a:t>
                      </a:r>
                      <a:r>
                        <a:rPr lang="en-US" sz="1050" b="0" dirty="0" err="1">
                          <a:solidFill>
                            <a:schemeClr val="tx1"/>
                          </a:solidFill>
                          <a:latin typeface="Montserrat" pitchFamily="2" charset="77"/>
                        </a:rPr>
                        <a:t>i</a:t>
                      </a:r>
                      <a:r>
                        <a:rPr lang="en-US" sz="1050" b="0" dirty="0">
                          <a:solidFill>
                            <a:schemeClr val="tx1"/>
                          </a:solidFill>
                          <a:latin typeface="Montserrat" pitchFamily="2" charset="77"/>
                        </a:rPr>
                        <a:t> </a:t>
                      </a:r>
                      <a:r>
                        <a:rPr lang="en-US" sz="1050" b="0" dirty="0" err="1">
                          <a:solidFill>
                            <a:schemeClr val="tx1"/>
                          </a:solidFill>
                          <a:latin typeface="Montserrat" pitchFamily="2" charset="77"/>
                        </a:rPr>
                        <a:t>els</a:t>
                      </a:r>
                      <a:r>
                        <a:rPr lang="en-US" sz="1050" b="0" dirty="0">
                          <a:solidFill>
                            <a:schemeClr val="tx1"/>
                          </a:solidFill>
                          <a:latin typeface="Montserrat" pitchFamily="2" charset="77"/>
                        </a:rPr>
                        <a:t> </a:t>
                      </a:r>
                      <a:r>
                        <a:rPr lang="en-US" sz="1050" b="0" dirty="0" err="1">
                          <a:solidFill>
                            <a:schemeClr val="tx1"/>
                          </a:solidFill>
                          <a:latin typeface="Montserrat" pitchFamily="2" charset="77"/>
                        </a:rPr>
                        <a:t>diferenciïn</a:t>
                      </a:r>
                      <a:endParaRPr lang="en-US" sz="1100" b="0" i="0" kern="1200" dirty="0">
                        <a:solidFill>
                          <a:schemeClr val="tx1"/>
                        </a:solidFill>
                        <a:effectLst/>
                        <a:latin typeface="Montserrat" pitchFamily="2" charset="77"/>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solidFill>
                            <a:schemeClr val="accent1"/>
                          </a:solidFill>
                          <a:latin typeface="Montserrat" pitchFamily="2" charset="77"/>
                        </a:rPr>
                        <a:t>MISSATGES</a:t>
                      </a:r>
                      <a:endParaRPr lang="en-US" sz="1100" b="1" dirty="0">
                        <a:solidFill>
                          <a:schemeClr val="accent4">
                            <a:lumMod val="50000"/>
                          </a:schemeClr>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solidFill>
                            <a:schemeClr val="tx1"/>
                          </a:solidFill>
                          <a:latin typeface="Montserrat" pitchFamily="2" charset="77"/>
                        </a:rPr>
                        <a:t>De 3 a 4 </a:t>
                      </a:r>
                      <a:r>
                        <a:rPr lang="en-US" sz="1050" b="0" dirty="0" err="1">
                          <a:solidFill>
                            <a:schemeClr val="tx1"/>
                          </a:solidFill>
                          <a:latin typeface="Montserrat" pitchFamily="2" charset="77"/>
                        </a:rPr>
                        <a:t>missatges</a:t>
                      </a:r>
                      <a:r>
                        <a:rPr lang="en-US" sz="1050" b="0" dirty="0">
                          <a:solidFill>
                            <a:schemeClr val="tx1"/>
                          </a:solidFill>
                          <a:latin typeface="Montserrat" pitchFamily="2" charset="77"/>
                        </a:rPr>
                        <a:t> </a:t>
                      </a:r>
                      <a:r>
                        <a:rPr lang="en-US" sz="1050" b="0" dirty="0" err="1">
                          <a:solidFill>
                            <a:schemeClr val="tx1"/>
                          </a:solidFill>
                          <a:latin typeface="Montserrat" pitchFamily="2" charset="77"/>
                        </a:rPr>
                        <a:t>breus</a:t>
                      </a:r>
                      <a:r>
                        <a:rPr lang="en-US" sz="1050" b="0" dirty="0">
                          <a:solidFill>
                            <a:schemeClr val="tx1"/>
                          </a:solidFill>
                          <a:latin typeface="Montserrat" pitchFamily="2" charset="77"/>
                        </a:rPr>
                        <a:t> que </a:t>
                      </a:r>
                      <a:r>
                        <a:rPr lang="en-US" sz="1050" b="0" dirty="0" err="1">
                          <a:solidFill>
                            <a:schemeClr val="tx1"/>
                          </a:solidFill>
                          <a:latin typeface="Montserrat" pitchFamily="2" charset="77"/>
                        </a:rPr>
                        <a:t>recolzen</a:t>
                      </a:r>
                      <a:r>
                        <a:rPr lang="en-US" sz="1050" b="0" dirty="0">
                          <a:solidFill>
                            <a:schemeClr val="tx1"/>
                          </a:solidFill>
                          <a:latin typeface="Montserrat" pitchFamily="2" charset="77"/>
                        </a:rPr>
                        <a:t> </a:t>
                      </a:r>
                      <a:r>
                        <a:rPr lang="en-US" sz="1050" b="0" dirty="0" err="1">
                          <a:solidFill>
                            <a:schemeClr val="tx1"/>
                          </a:solidFill>
                          <a:latin typeface="Montserrat" pitchFamily="2" charset="77"/>
                        </a:rPr>
                        <a:t>aquest</a:t>
                      </a:r>
                      <a:r>
                        <a:rPr lang="en-US" sz="1050" b="0" dirty="0">
                          <a:solidFill>
                            <a:schemeClr val="tx1"/>
                          </a:solidFill>
                          <a:latin typeface="Montserrat" pitchFamily="2" charset="77"/>
                        </a:rPr>
                        <a:t> pilar.</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err="1">
                          <a:solidFill>
                            <a:schemeClr val="tx1"/>
                          </a:solidFill>
                          <a:latin typeface="Montserrat" pitchFamily="2" charset="77"/>
                        </a:rPr>
                        <a:t>Escrit</a:t>
                      </a:r>
                      <a:r>
                        <a:rPr lang="en-US" sz="1050" b="0" dirty="0">
                          <a:solidFill>
                            <a:schemeClr val="tx1"/>
                          </a:solidFill>
                          <a:latin typeface="Montserrat" pitchFamily="2" charset="77"/>
                        </a:rPr>
                        <a:t> </a:t>
                      </a:r>
                      <a:r>
                        <a:rPr lang="en-US" sz="1050" b="0" dirty="0" err="1">
                          <a:solidFill>
                            <a:schemeClr val="tx1"/>
                          </a:solidFill>
                          <a:latin typeface="Montserrat" pitchFamily="2" charset="77"/>
                        </a:rPr>
                        <a:t>en</a:t>
                      </a:r>
                      <a:r>
                        <a:rPr lang="en-US" sz="1050" b="0" dirty="0">
                          <a:solidFill>
                            <a:schemeClr val="tx1"/>
                          </a:solidFill>
                          <a:latin typeface="Montserrat" pitchFamily="2" charset="77"/>
                        </a:rPr>
                        <a:t> un </a:t>
                      </a:r>
                      <a:r>
                        <a:rPr lang="en-US" sz="1050" b="0" dirty="0" err="1">
                          <a:solidFill>
                            <a:schemeClr val="tx1"/>
                          </a:solidFill>
                          <a:latin typeface="Montserrat" pitchFamily="2" charset="77"/>
                        </a:rPr>
                        <a:t>llenguatge</a:t>
                      </a:r>
                      <a:r>
                        <a:rPr lang="en-US" sz="1050" b="0" dirty="0">
                          <a:solidFill>
                            <a:schemeClr val="tx1"/>
                          </a:solidFill>
                          <a:latin typeface="Montserrat" pitchFamily="2" charset="77"/>
                        </a:rPr>
                        <a:t> que un </a:t>
                      </a:r>
                      <a:r>
                        <a:rPr lang="en-US" sz="1050" b="0" dirty="0" err="1">
                          <a:solidFill>
                            <a:schemeClr val="tx1"/>
                          </a:solidFill>
                          <a:latin typeface="Montserrat" pitchFamily="2" charset="77"/>
                        </a:rPr>
                        <a:t>portaveu</a:t>
                      </a:r>
                      <a:r>
                        <a:rPr lang="en-US" sz="1050" b="0" dirty="0">
                          <a:solidFill>
                            <a:schemeClr val="tx1"/>
                          </a:solidFill>
                          <a:latin typeface="Montserrat" pitchFamily="2" charset="77"/>
                        </a:rPr>
                        <a:t> </a:t>
                      </a:r>
                      <a:r>
                        <a:rPr lang="en-US" sz="1050" b="0" dirty="0" err="1">
                          <a:solidFill>
                            <a:schemeClr val="tx1"/>
                          </a:solidFill>
                          <a:latin typeface="Montserrat" pitchFamily="2" charset="77"/>
                        </a:rPr>
                        <a:t>podria</a:t>
                      </a:r>
                      <a:r>
                        <a:rPr lang="en-US" sz="1050" b="0" dirty="0">
                          <a:solidFill>
                            <a:schemeClr val="tx1"/>
                          </a:solidFill>
                          <a:latin typeface="Montserrat" pitchFamily="2" charset="77"/>
                        </a:rPr>
                        <a:t> </a:t>
                      </a:r>
                      <a:r>
                        <a:rPr lang="en-US" sz="1050" b="0" dirty="0" err="1">
                          <a:solidFill>
                            <a:schemeClr val="tx1"/>
                          </a:solidFill>
                          <a:latin typeface="Montserrat" pitchFamily="2" charset="77"/>
                        </a:rPr>
                        <a:t>utilitzar</a:t>
                      </a:r>
                      <a:r>
                        <a:rPr lang="en-US" sz="1050" b="0" dirty="0">
                          <a:solidFill>
                            <a:schemeClr val="tx1"/>
                          </a:solidFill>
                          <a:latin typeface="Montserrat" pitchFamily="2" charset="77"/>
                        </a:rPr>
                        <a:t> o </a:t>
                      </a:r>
                      <a:r>
                        <a:rPr lang="en-US" sz="1050" b="0" dirty="0" err="1">
                          <a:solidFill>
                            <a:schemeClr val="tx1"/>
                          </a:solidFill>
                          <a:latin typeface="Montserrat" pitchFamily="2" charset="77"/>
                        </a:rPr>
                        <a:t>una</a:t>
                      </a:r>
                      <a:r>
                        <a:rPr lang="en-US" sz="1050" b="0" dirty="0">
                          <a:solidFill>
                            <a:schemeClr val="tx1"/>
                          </a:solidFill>
                          <a:latin typeface="Montserrat" pitchFamily="2" charset="77"/>
                        </a:rPr>
                        <a:t> persona de </a:t>
                      </a:r>
                      <a:r>
                        <a:rPr lang="en-US" sz="1050" b="0" dirty="0" err="1">
                          <a:solidFill>
                            <a:schemeClr val="tx1"/>
                          </a:solidFill>
                          <a:latin typeface="Montserrat" pitchFamily="2" charset="77"/>
                        </a:rPr>
                        <a:t>contingut</a:t>
                      </a:r>
                      <a:r>
                        <a:rPr lang="en-US" sz="1050" b="0" dirty="0">
                          <a:solidFill>
                            <a:schemeClr val="tx1"/>
                          </a:solidFill>
                          <a:latin typeface="Montserrat" pitchFamily="2" charset="77"/>
                        </a:rPr>
                        <a:t> </a:t>
                      </a:r>
                      <a:r>
                        <a:rPr lang="en-US" sz="1050" b="0" dirty="0" err="1">
                          <a:solidFill>
                            <a:schemeClr val="tx1"/>
                          </a:solidFill>
                          <a:latin typeface="Montserrat" pitchFamily="2" charset="77"/>
                        </a:rPr>
                        <a:t>podria</a:t>
                      </a:r>
                      <a:r>
                        <a:rPr lang="en-US" sz="1050" b="0" dirty="0">
                          <a:solidFill>
                            <a:schemeClr val="tx1"/>
                          </a:solidFill>
                          <a:latin typeface="Montserrat" pitchFamily="2" charset="77"/>
                        </a:rPr>
                        <a:t> </a:t>
                      </a:r>
                      <a:r>
                        <a:rPr lang="en-US" sz="1050" b="0" dirty="0" err="1">
                          <a:solidFill>
                            <a:schemeClr val="tx1"/>
                          </a:solidFill>
                          <a:latin typeface="Montserrat" pitchFamily="2" charset="77"/>
                        </a:rPr>
                        <a:t>aixecar</a:t>
                      </a:r>
                      <a:r>
                        <a:rPr lang="en-US" sz="1050" b="0" dirty="0">
                          <a:solidFill>
                            <a:schemeClr val="tx1"/>
                          </a:solidFill>
                          <a:latin typeface="Montserrat" pitchFamily="2" charset="77"/>
                        </a:rPr>
                        <a:t> </a:t>
                      </a:r>
                      <a:r>
                        <a:rPr lang="en-US" sz="1050" b="0" dirty="0" err="1">
                          <a:solidFill>
                            <a:schemeClr val="tx1"/>
                          </a:solidFill>
                          <a:latin typeface="Montserrat" pitchFamily="2" charset="77"/>
                        </a:rPr>
                        <a:t>i</a:t>
                      </a:r>
                      <a:r>
                        <a:rPr lang="en-US" sz="1050" b="0" dirty="0">
                          <a:solidFill>
                            <a:schemeClr val="tx1"/>
                          </a:solidFill>
                          <a:latin typeface="Montserrat" pitchFamily="2" charset="77"/>
                        </a:rPr>
                        <a:t> </a:t>
                      </a:r>
                      <a:r>
                        <a:rPr lang="en-US" sz="1050" b="0" dirty="0" err="1">
                          <a:solidFill>
                            <a:schemeClr val="tx1"/>
                          </a:solidFill>
                          <a:latin typeface="Montserrat" pitchFamily="2" charset="77"/>
                        </a:rPr>
                        <a:t>deixar</a:t>
                      </a:r>
                      <a:r>
                        <a:rPr lang="en-US" sz="1050" b="0" dirty="0">
                          <a:solidFill>
                            <a:schemeClr val="tx1"/>
                          </a:solidFill>
                          <a:latin typeface="Montserrat" pitchFamily="2" charset="77"/>
                        </a:rPr>
                        <a:t> </a:t>
                      </a:r>
                      <a:r>
                        <a:rPr lang="en-US" sz="1050" b="0" dirty="0" err="1">
                          <a:solidFill>
                            <a:schemeClr val="tx1"/>
                          </a:solidFill>
                          <a:latin typeface="Montserrat" pitchFamily="2" charset="77"/>
                        </a:rPr>
                        <a:t>caure</a:t>
                      </a:r>
                      <a:r>
                        <a:rPr lang="en-US" sz="1050" b="0" dirty="0">
                          <a:solidFill>
                            <a:schemeClr val="tx1"/>
                          </a:solidFill>
                          <a:latin typeface="Montserrat" pitchFamily="2" charset="77"/>
                        </a:rPr>
                        <a:t> </a:t>
                      </a:r>
                      <a:r>
                        <a:rPr lang="en-US" sz="1050" b="0" dirty="0" err="1">
                          <a:solidFill>
                            <a:schemeClr val="tx1"/>
                          </a:solidFill>
                          <a:latin typeface="Montserrat" pitchFamily="2" charset="77"/>
                        </a:rPr>
                        <a:t>en</a:t>
                      </a:r>
                      <a:r>
                        <a:rPr lang="en-US" sz="1050" b="0" dirty="0">
                          <a:solidFill>
                            <a:schemeClr val="tx1"/>
                          </a:solidFill>
                          <a:latin typeface="Montserrat" pitchFamily="2" charset="77"/>
                        </a:rPr>
                        <a:t> </a:t>
                      </a:r>
                      <a:r>
                        <a:rPr lang="en-US" sz="1050" b="0" dirty="0" err="1">
                          <a:solidFill>
                            <a:schemeClr val="tx1"/>
                          </a:solidFill>
                          <a:latin typeface="Montserrat" pitchFamily="2" charset="77"/>
                        </a:rPr>
                        <a:t>actius</a:t>
                      </a:r>
                      <a:endParaRPr lang="en-US" sz="105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b="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solidFill>
                            <a:schemeClr val="tx1"/>
                          </a:solidFill>
                          <a:latin typeface="Montserrat" pitchFamily="2" charset="77"/>
                        </a:rPr>
                        <a:t>Sempre que </a:t>
                      </a:r>
                      <a:r>
                        <a:rPr lang="en-US" sz="1050" b="0" dirty="0" err="1">
                          <a:solidFill>
                            <a:schemeClr val="tx1"/>
                          </a:solidFill>
                          <a:latin typeface="Montserrat" pitchFamily="2" charset="77"/>
                        </a:rPr>
                        <a:t>sigui</a:t>
                      </a:r>
                      <a:r>
                        <a:rPr lang="en-US" sz="1050" b="0" dirty="0">
                          <a:solidFill>
                            <a:schemeClr val="tx1"/>
                          </a:solidFill>
                          <a:latin typeface="Montserrat" pitchFamily="2" charset="77"/>
                        </a:rPr>
                        <a:t> possible, </a:t>
                      </a:r>
                      <a:r>
                        <a:rPr lang="en-US" sz="1050" b="0" dirty="0" err="1">
                          <a:solidFill>
                            <a:schemeClr val="tx1"/>
                          </a:solidFill>
                          <a:latin typeface="Montserrat" pitchFamily="2" charset="77"/>
                        </a:rPr>
                        <a:t>inclou</a:t>
                      </a:r>
                      <a:r>
                        <a:rPr lang="en-US" sz="1050" b="0" dirty="0">
                          <a:solidFill>
                            <a:schemeClr val="tx1"/>
                          </a:solidFill>
                          <a:latin typeface="Montserrat" pitchFamily="2" charset="77"/>
                        </a:rPr>
                        <a:t> USP o </a:t>
                      </a:r>
                      <a:r>
                        <a:rPr lang="en-US" sz="1050" b="0" dirty="0" err="1">
                          <a:solidFill>
                            <a:schemeClr val="tx1"/>
                          </a:solidFill>
                          <a:latin typeface="Montserrat" pitchFamily="2" charset="77"/>
                        </a:rPr>
                        <a:t>missatges</a:t>
                      </a:r>
                      <a:r>
                        <a:rPr lang="en-US" sz="1050" b="0" dirty="0">
                          <a:solidFill>
                            <a:schemeClr val="tx1"/>
                          </a:solidFill>
                          <a:latin typeface="Montserrat" pitchFamily="2" charset="77"/>
                        </a:rPr>
                        <a:t> que </a:t>
                      </a:r>
                      <a:r>
                        <a:rPr lang="en-US" sz="1050" b="0" dirty="0" err="1">
                          <a:solidFill>
                            <a:schemeClr val="tx1"/>
                          </a:solidFill>
                          <a:latin typeface="Montserrat" pitchFamily="2" charset="77"/>
                        </a:rPr>
                        <a:t>facin</a:t>
                      </a:r>
                      <a:r>
                        <a:rPr lang="en-US" sz="1050" b="0" dirty="0">
                          <a:solidFill>
                            <a:schemeClr val="tx1"/>
                          </a:solidFill>
                          <a:latin typeface="Montserrat" pitchFamily="2" charset="77"/>
                        </a:rPr>
                        <a:t> que </a:t>
                      </a:r>
                      <a:r>
                        <a:rPr lang="en-US" sz="1050" b="0" dirty="0" err="1">
                          <a:solidFill>
                            <a:schemeClr val="tx1"/>
                          </a:solidFill>
                          <a:latin typeface="Montserrat" pitchFamily="2" charset="77"/>
                        </a:rPr>
                        <a:t>el</a:t>
                      </a:r>
                      <a:r>
                        <a:rPr lang="en-US" sz="1050" b="0" dirty="0">
                          <a:solidFill>
                            <a:schemeClr val="tx1"/>
                          </a:solidFill>
                          <a:latin typeface="Montserrat" pitchFamily="2" charset="77"/>
                        </a:rPr>
                        <a:t> </a:t>
                      </a:r>
                      <a:r>
                        <a:rPr lang="en-US" sz="1050" b="0" dirty="0" err="1">
                          <a:solidFill>
                            <a:schemeClr val="tx1"/>
                          </a:solidFill>
                          <a:latin typeface="Montserrat" pitchFamily="2" charset="77"/>
                        </a:rPr>
                        <a:t>teu</a:t>
                      </a:r>
                      <a:r>
                        <a:rPr lang="en-US" sz="1050" b="0" dirty="0">
                          <a:solidFill>
                            <a:schemeClr val="tx1"/>
                          </a:solidFill>
                          <a:latin typeface="Montserrat" pitchFamily="2" charset="77"/>
                        </a:rPr>
                        <a:t> client </a:t>
                      </a:r>
                      <a:r>
                        <a:rPr lang="en-US" sz="1050" b="0" dirty="0" err="1">
                          <a:solidFill>
                            <a:schemeClr val="tx1"/>
                          </a:solidFill>
                          <a:latin typeface="Montserrat" pitchFamily="2" charset="77"/>
                        </a:rPr>
                        <a:t>destaqui</a:t>
                      </a:r>
                      <a:r>
                        <a:rPr lang="en-US" sz="1050" b="0" dirty="0">
                          <a:solidFill>
                            <a:schemeClr val="tx1"/>
                          </a:solidFill>
                          <a:latin typeface="Montserrat" pitchFamily="2" charset="77"/>
                        </a:rPr>
                        <a:t> </a:t>
                      </a:r>
                      <a:r>
                        <a:rPr lang="en-US" sz="1050" b="0" dirty="0" err="1">
                          <a:solidFill>
                            <a:schemeClr val="tx1"/>
                          </a:solidFill>
                          <a:latin typeface="Montserrat" pitchFamily="2" charset="77"/>
                        </a:rPr>
                        <a:t>i</a:t>
                      </a:r>
                      <a:r>
                        <a:rPr lang="en-US" sz="1050" b="0" dirty="0">
                          <a:solidFill>
                            <a:schemeClr val="tx1"/>
                          </a:solidFill>
                          <a:latin typeface="Montserrat" pitchFamily="2" charset="77"/>
                        </a:rPr>
                        <a:t> </a:t>
                      </a:r>
                      <a:r>
                        <a:rPr lang="en-US" sz="1050" b="0" dirty="0" err="1">
                          <a:solidFill>
                            <a:schemeClr val="tx1"/>
                          </a:solidFill>
                          <a:latin typeface="Montserrat" pitchFamily="2" charset="77"/>
                        </a:rPr>
                        <a:t>els</a:t>
                      </a:r>
                      <a:r>
                        <a:rPr lang="en-US" sz="1050" b="0" dirty="0">
                          <a:solidFill>
                            <a:schemeClr val="tx1"/>
                          </a:solidFill>
                          <a:latin typeface="Montserrat" pitchFamily="2" charset="77"/>
                        </a:rPr>
                        <a:t> </a:t>
                      </a:r>
                      <a:r>
                        <a:rPr lang="en-US" sz="1050" b="0" dirty="0" err="1">
                          <a:solidFill>
                            <a:schemeClr val="tx1"/>
                          </a:solidFill>
                          <a:latin typeface="Montserrat" pitchFamily="2" charset="77"/>
                        </a:rPr>
                        <a:t>diferenciïn</a:t>
                      </a:r>
                      <a:endParaRPr lang="en-US" sz="1100" b="0" i="0" kern="1200" dirty="0">
                        <a:solidFill>
                          <a:schemeClr val="tx1"/>
                        </a:solidFill>
                        <a:effectLst/>
                        <a:latin typeface="Montserrat" pitchFamily="2" charset="77"/>
                        <a:ea typeface="+mn-ea"/>
                        <a:cs typeface="+mn-cs"/>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49810307"/>
                  </a:ext>
                </a:extLst>
              </a:tr>
              <a:tr h="195109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solidFill>
                            <a:schemeClr val="accent1"/>
                          </a:solidFill>
                          <a:latin typeface="Montserrat" pitchFamily="2" charset="77"/>
                        </a:rPr>
                        <a:t>PROOF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a:solidFill>
                            <a:schemeClr val="tx1"/>
                          </a:solidFill>
                          <a:effectLst/>
                          <a:latin typeface="Montserrat" pitchFamily="2" charset="77"/>
                          <a:ea typeface="+mn-ea"/>
                          <a:cs typeface="+mn-cs"/>
                        </a:rPr>
                        <a:t>Punts que </a:t>
                      </a:r>
                      <a:r>
                        <a:rPr lang="en-US" sz="1050" b="0" i="0" kern="1200" dirty="0" err="1">
                          <a:solidFill>
                            <a:schemeClr val="tx1"/>
                          </a:solidFill>
                          <a:effectLst/>
                          <a:latin typeface="Montserrat" pitchFamily="2" charset="77"/>
                          <a:ea typeface="+mn-ea"/>
                          <a:cs typeface="+mn-cs"/>
                        </a:rPr>
                        <a:t>recolzin</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els</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missatges</a:t>
                      </a:r>
                      <a:r>
                        <a:rPr lang="en-US" sz="1050" b="0" i="0" kern="1200" dirty="0">
                          <a:solidFill>
                            <a:schemeClr val="tx1"/>
                          </a:solidFill>
                          <a:effectLst/>
                          <a:latin typeface="Montserrat" pitchFamily="2" charset="77"/>
                          <a:ea typeface="+mn-ea"/>
                          <a:cs typeface="+mn-cs"/>
                        </a:rPr>
                        <a:t> que </a:t>
                      </a:r>
                      <a:r>
                        <a:rPr lang="en-US" sz="1050" b="0" i="0" kern="1200" dirty="0" err="1">
                          <a:solidFill>
                            <a:schemeClr val="tx1"/>
                          </a:solidFill>
                          <a:effectLst/>
                          <a:latin typeface="Montserrat" pitchFamily="2" charset="77"/>
                          <a:ea typeface="+mn-ea"/>
                          <a:cs typeface="+mn-cs"/>
                        </a:rPr>
                        <a:t>heu</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creat</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en</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aquest</a:t>
                      </a:r>
                      <a:r>
                        <a:rPr lang="en-US" sz="1050" b="0" i="0" kern="1200" dirty="0">
                          <a:solidFill>
                            <a:schemeClr val="tx1"/>
                          </a:solidFill>
                          <a:effectLst/>
                          <a:latin typeface="Montserrat" pitchFamily="2" charset="77"/>
                          <a:ea typeface="+mn-ea"/>
                          <a:cs typeface="+mn-cs"/>
                        </a:rPr>
                        <a:t> pilar.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Podrien</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incloure</a:t>
                      </a:r>
                      <a:r>
                        <a:rPr lang="en-US" sz="1050" b="0" i="0" kern="1200" dirty="0">
                          <a:solidFill>
                            <a:schemeClr val="tx1"/>
                          </a:solidFill>
                          <a:effectLst/>
                          <a:latin typeface="Montserrat" pitchFamily="2" charset="77"/>
                          <a:ea typeface="+mn-ea"/>
                          <a:cs typeface="+mn-cs"/>
                        </a:rPr>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Estadístiques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Fets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Polítiques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Premis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Exemples</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d'estudi</a:t>
                      </a:r>
                      <a:r>
                        <a:rPr lang="en-US" sz="1050" b="0" i="0" kern="1200" dirty="0">
                          <a:solidFill>
                            <a:schemeClr val="tx1"/>
                          </a:solidFill>
                          <a:effectLst/>
                          <a:latin typeface="Montserrat" pitchFamily="2" charset="77"/>
                          <a:ea typeface="+mn-ea"/>
                          <a:cs typeface="+mn-cs"/>
                        </a:rPr>
                        <a:t> de </a:t>
                      </a:r>
                      <a:r>
                        <a:rPr lang="en-US" sz="1050" b="0" i="0" kern="1200" dirty="0" err="1">
                          <a:solidFill>
                            <a:schemeClr val="tx1"/>
                          </a:solidFill>
                          <a:effectLst/>
                          <a:latin typeface="Montserrat" pitchFamily="2" charset="77"/>
                          <a:ea typeface="+mn-ea"/>
                          <a:cs typeface="+mn-cs"/>
                        </a:rPr>
                        <a:t>cas</a:t>
                      </a:r>
                      <a:endParaRPr lang="en-US" sz="1050" b="0" i="0" kern="1200" dirty="0">
                        <a:solidFill>
                          <a:schemeClr val="tx1"/>
                        </a:solidFill>
                        <a:effectLst/>
                        <a:latin typeface="Montserrat" pitchFamily="2" charset="77"/>
                        <a:ea typeface="+mn-ea"/>
                        <a:cs typeface="+mn-cs"/>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solidFill>
                            <a:schemeClr val="accent1"/>
                          </a:solidFill>
                          <a:latin typeface="Montserrat" pitchFamily="2" charset="77"/>
                        </a:rPr>
                        <a:t>PROOF POINTS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latin typeface="Montserrat" pitchFamily="2" charset="77"/>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a:solidFill>
                            <a:schemeClr val="tx1"/>
                          </a:solidFill>
                          <a:effectLst/>
                          <a:latin typeface="Montserrat" pitchFamily="2" charset="77"/>
                          <a:ea typeface="+mn-ea"/>
                          <a:cs typeface="+mn-cs"/>
                        </a:rPr>
                        <a:t>Punts que </a:t>
                      </a:r>
                      <a:r>
                        <a:rPr lang="en-US" sz="1050" b="0" i="0" kern="1200" dirty="0" err="1">
                          <a:solidFill>
                            <a:schemeClr val="tx1"/>
                          </a:solidFill>
                          <a:effectLst/>
                          <a:latin typeface="Montserrat" pitchFamily="2" charset="77"/>
                          <a:ea typeface="+mn-ea"/>
                          <a:cs typeface="+mn-cs"/>
                        </a:rPr>
                        <a:t>recolzin</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els</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missatges</a:t>
                      </a:r>
                      <a:r>
                        <a:rPr lang="en-US" sz="1050" b="0" i="0" kern="1200" dirty="0">
                          <a:solidFill>
                            <a:schemeClr val="tx1"/>
                          </a:solidFill>
                          <a:effectLst/>
                          <a:latin typeface="Montserrat" pitchFamily="2" charset="77"/>
                          <a:ea typeface="+mn-ea"/>
                          <a:cs typeface="+mn-cs"/>
                        </a:rPr>
                        <a:t> que </a:t>
                      </a:r>
                      <a:r>
                        <a:rPr lang="en-US" sz="1050" b="0" i="0" kern="1200" dirty="0" err="1">
                          <a:solidFill>
                            <a:schemeClr val="tx1"/>
                          </a:solidFill>
                          <a:effectLst/>
                          <a:latin typeface="Montserrat" pitchFamily="2" charset="77"/>
                          <a:ea typeface="+mn-ea"/>
                          <a:cs typeface="+mn-cs"/>
                        </a:rPr>
                        <a:t>heu</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creat</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en</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aquest</a:t>
                      </a:r>
                      <a:r>
                        <a:rPr lang="en-US" sz="1050" b="0" i="0" kern="1200" dirty="0">
                          <a:solidFill>
                            <a:schemeClr val="tx1"/>
                          </a:solidFill>
                          <a:effectLst/>
                          <a:latin typeface="Montserrat" pitchFamily="2" charset="77"/>
                          <a:ea typeface="+mn-ea"/>
                          <a:cs typeface="+mn-cs"/>
                        </a:rPr>
                        <a:t> pilar.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Podrien</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incloure</a:t>
                      </a:r>
                      <a:r>
                        <a:rPr lang="en-US" sz="1050" b="0" i="0" kern="1200" dirty="0">
                          <a:solidFill>
                            <a:schemeClr val="tx1"/>
                          </a:solidFill>
                          <a:effectLst/>
                          <a:latin typeface="Montserrat" pitchFamily="2" charset="77"/>
                          <a:ea typeface="+mn-ea"/>
                          <a:cs typeface="+mn-cs"/>
                        </a:rPr>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Estadístiques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Fets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Polítiques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Premis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Exemples</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d'estudi</a:t>
                      </a:r>
                      <a:r>
                        <a:rPr lang="en-US" sz="1050" b="0" i="0" kern="1200" dirty="0">
                          <a:solidFill>
                            <a:schemeClr val="tx1"/>
                          </a:solidFill>
                          <a:effectLst/>
                          <a:latin typeface="Montserrat" pitchFamily="2" charset="77"/>
                          <a:ea typeface="+mn-ea"/>
                          <a:cs typeface="+mn-cs"/>
                        </a:rPr>
                        <a:t> de </a:t>
                      </a:r>
                      <a:r>
                        <a:rPr lang="en-US" sz="1050" b="0" i="0" kern="1200" dirty="0" err="1">
                          <a:solidFill>
                            <a:schemeClr val="tx1"/>
                          </a:solidFill>
                          <a:effectLst/>
                          <a:latin typeface="Montserrat" pitchFamily="2" charset="77"/>
                          <a:ea typeface="+mn-ea"/>
                          <a:cs typeface="+mn-cs"/>
                        </a:rPr>
                        <a:t>cas</a:t>
                      </a:r>
                      <a:r>
                        <a:rPr lang="en-US" sz="1050" b="0" i="0" kern="1200" dirty="0">
                          <a:solidFill>
                            <a:schemeClr val="tx1"/>
                          </a:solidFill>
                          <a:effectLst/>
                          <a:latin typeface="Montserrat" pitchFamily="2" charset="77"/>
                          <a:ea typeface="+mn-ea"/>
                          <a:cs typeface="+mn-cs"/>
                        </a:rPr>
                        <a:t> </a:t>
                      </a:r>
                      <a:endParaRPr lang="en-US" sz="1050" dirty="0">
                        <a:latin typeface="Montserrat" pitchFamily="2" charset="7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solidFill>
                            <a:schemeClr val="accent1"/>
                          </a:solidFill>
                          <a:latin typeface="Montserrat" pitchFamily="2" charset="77"/>
                        </a:rPr>
                        <a:t>PROOF POINTS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latin typeface="Montserrat" pitchFamily="2" charset="77"/>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a:solidFill>
                            <a:schemeClr val="tx1"/>
                          </a:solidFill>
                          <a:effectLst/>
                          <a:latin typeface="Montserrat" pitchFamily="2" charset="77"/>
                          <a:ea typeface="+mn-ea"/>
                          <a:cs typeface="+mn-cs"/>
                        </a:rPr>
                        <a:t>Punts que </a:t>
                      </a:r>
                      <a:r>
                        <a:rPr lang="en-US" sz="1050" b="0" i="0" kern="1200" dirty="0" err="1">
                          <a:solidFill>
                            <a:schemeClr val="tx1"/>
                          </a:solidFill>
                          <a:effectLst/>
                          <a:latin typeface="Montserrat" pitchFamily="2" charset="77"/>
                          <a:ea typeface="+mn-ea"/>
                          <a:cs typeface="+mn-cs"/>
                        </a:rPr>
                        <a:t>recolzin</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els</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missatges</a:t>
                      </a:r>
                      <a:r>
                        <a:rPr lang="en-US" sz="1050" b="0" i="0" kern="1200" dirty="0">
                          <a:solidFill>
                            <a:schemeClr val="tx1"/>
                          </a:solidFill>
                          <a:effectLst/>
                          <a:latin typeface="Montserrat" pitchFamily="2" charset="77"/>
                          <a:ea typeface="+mn-ea"/>
                          <a:cs typeface="+mn-cs"/>
                        </a:rPr>
                        <a:t> que </a:t>
                      </a:r>
                      <a:r>
                        <a:rPr lang="en-US" sz="1050" b="0" i="0" kern="1200" dirty="0" err="1">
                          <a:solidFill>
                            <a:schemeClr val="tx1"/>
                          </a:solidFill>
                          <a:effectLst/>
                          <a:latin typeface="Montserrat" pitchFamily="2" charset="77"/>
                          <a:ea typeface="+mn-ea"/>
                          <a:cs typeface="+mn-cs"/>
                        </a:rPr>
                        <a:t>heu</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creat</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en</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aquest</a:t>
                      </a:r>
                      <a:r>
                        <a:rPr lang="en-US" sz="1050" b="0" i="0" kern="1200" dirty="0">
                          <a:solidFill>
                            <a:schemeClr val="tx1"/>
                          </a:solidFill>
                          <a:effectLst/>
                          <a:latin typeface="Montserrat" pitchFamily="2" charset="77"/>
                          <a:ea typeface="+mn-ea"/>
                          <a:cs typeface="+mn-cs"/>
                        </a:rPr>
                        <a:t> pilar.</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Podrien</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incloure</a:t>
                      </a:r>
                      <a:r>
                        <a:rPr lang="en-US" sz="1050" b="0" i="0" kern="1200" dirty="0">
                          <a:solidFill>
                            <a:schemeClr val="tx1"/>
                          </a:solidFill>
                          <a:effectLst/>
                          <a:latin typeface="Montserrat" pitchFamily="2" charset="77"/>
                          <a:ea typeface="+mn-ea"/>
                          <a:cs typeface="+mn-cs"/>
                        </a:rPr>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Estadístiques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Fets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Polítiques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Premis</a:t>
                      </a:r>
                      <a:endParaRPr lang="en-US" sz="1050" b="0" i="0" kern="1200" dirty="0">
                        <a:solidFill>
                          <a:schemeClr val="tx1"/>
                        </a:solidFill>
                        <a:effectLst/>
                        <a:latin typeface="Montserrat" pitchFamily="2" charset="77"/>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err="1">
                          <a:solidFill>
                            <a:schemeClr val="tx1"/>
                          </a:solidFill>
                          <a:effectLst/>
                          <a:latin typeface="Montserrat" pitchFamily="2" charset="77"/>
                          <a:ea typeface="+mn-ea"/>
                          <a:cs typeface="+mn-cs"/>
                        </a:rPr>
                        <a:t>Exemples</a:t>
                      </a:r>
                      <a:r>
                        <a:rPr lang="en-US" sz="1050" b="0" i="0" kern="1200" dirty="0">
                          <a:solidFill>
                            <a:schemeClr val="tx1"/>
                          </a:solidFill>
                          <a:effectLst/>
                          <a:latin typeface="Montserrat" pitchFamily="2" charset="77"/>
                          <a:ea typeface="+mn-ea"/>
                          <a:cs typeface="+mn-cs"/>
                        </a:rPr>
                        <a:t> </a:t>
                      </a:r>
                      <a:r>
                        <a:rPr lang="en-US" sz="1050" b="0" i="0" kern="1200" dirty="0" err="1">
                          <a:solidFill>
                            <a:schemeClr val="tx1"/>
                          </a:solidFill>
                          <a:effectLst/>
                          <a:latin typeface="Montserrat" pitchFamily="2" charset="77"/>
                          <a:ea typeface="+mn-ea"/>
                          <a:cs typeface="+mn-cs"/>
                        </a:rPr>
                        <a:t>d'estudi</a:t>
                      </a:r>
                      <a:r>
                        <a:rPr lang="en-US" sz="1050" b="0" i="0" kern="1200" dirty="0">
                          <a:solidFill>
                            <a:schemeClr val="tx1"/>
                          </a:solidFill>
                          <a:effectLst/>
                          <a:latin typeface="Montserrat" pitchFamily="2" charset="77"/>
                          <a:ea typeface="+mn-ea"/>
                          <a:cs typeface="+mn-cs"/>
                        </a:rPr>
                        <a:t> de </a:t>
                      </a:r>
                      <a:r>
                        <a:rPr lang="en-US" sz="1050" b="0" i="0" kern="1200" dirty="0" err="1">
                          <a:solidFill>
                            <a:schemeClr val="tx1"/>
                          </a:solidFill>
                          <a:effectLst/>
                          <a:latin typeface="Montserrat" pitchFamily="2" charset="77"/>
                          <a:ea typeface="+mn-ea"/>
                          <a:cs typeface="+mn-cs"/>
                        </a:rPr>
                        <a:t>cas</a:t>
                      </a:r>
                      <a:r>
                        <a:rPr lang="en-US" sz="1050" b="0" i="0" kern="1200" dirty="0">
                          <a:solidFill>
                            <a:schemeClr val="tx1"/>
                          </a:solidFill>
                          <a:effectLst/>
                          <a:latin typeface="Montserrat" pitchFamily="2" charset="77"/>
                          <a:ea typeface="+mn-ea"/>
                          <a:cs typeface="+mn-cs"/>
                        </a:rPr>
                        <a:t> </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90630624"/>
                  </a:ext>
                </a:extLst>
              </a:tr>
            </a:tbl>
          </a:graphicData>
        </a:graphic>
      </p:graphicFrame>
      <p:sp>
        <p:nvSpPr>
          <p:cNvPr id="3" name="Trapezium 2">
            <a:extLst>
              <a:ext uri="{FF2B5EF4-FFF2-40B4-BE49-F238E27FC236}">
                <a16:creationId xmlns:a16="http://schemas.microsoft.com/office/drawing/2014/main" id="{1D0E175B-B85B-E8ED-C277-F02CCA117189}"/>
              </a:ext>
            </a:extLst>
          </p:cNvPr>
          <p:cNvSpPr/>
          <p:nvPr/>
        </p:nvSpPr>
        <p:spPr>
          <a:xfrm>
            <a:off x="425450" y="1462193"/>
            <a:ext cx="11358563" cy="485567"/>
          </a:xfrm>
          <a:prstGeom prst="trapezoid">
            <a:avLst>
              <a:gd name="adj" fmla="val 325654"/>
            </a:avLst>
          </a:prstGeom>
          <a:gradFill flip="none" rotWithShape="1">
            <a:gsLst>
              <a:gs pos="10000">
                <a:schemeClr val="bg1">
                  <a:lumMod val="95000"/>
                </a:schemeClr>
              </a:gs>
              <a:gs pos="99000">
                <a:schemeClr val="bg1">
                  <a:lumMod val="8500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63"/>
            <a:r>
              <a:rPr lang="en-US" sz="1800" b="1" dirty="0">
                <a:solidFill>
                  <a:schemeClr val="accent1"/>
                </a:solidFill>
                <a:latin typeface="Montserrat" pitchFamily="2" charset="77"/>
              </a:rPr>
              <a:t>MISSATGE GLOBAL</a:t>
            </a:r>
          </a:p>
        </p:txBody>
      </p:sp>
      <p:sp>
        <p:nvSpPr>
          <p:cNvPr id="5" name="Rectangle 9">
            <a:extLst>
              <a:ext uri="{FF2B5EF4-FFF2-40B4-BE49-F238E27FC236}">
                <a16:creationId xmlns:a16="http://schemas.microsoft.com/office/drawing/2014/main" id="{DBA49265-BF35-12FF-E061-93BAA6BB210D}"/>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42633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DDD59-D95D-18BF-E37D-2B3BE0BD78D4}"/>
            </a:ext>
          </a:extLst>
        </p:cNvPr>
        <p:cNvGrpSpPr/>
        <p:nvPr/>
      </p:nvGrpSpPr>
      <p:grpSpPr>
        <a:xfrm>
          <a:off x="0" y="0"/>
          <a:ext cx="0" cy="0"/>
          <a:chOff x="0" y="0"/>
          <a:chExt cx="0" cy="0"/>
        </a:xfrm>
      </p:grpSpPr>
      <p:pic>
        <p:nvPicPr>
          <p:cNvPr id="7" name="Imagen 6" descr="Texto&#10;&#10;Descripción generada automáticamente con confianza media">
            <a:extLst>
              <a:ext uri="{FF2B5EF4-FFF2-40B4-BE49-F238E27FC236}">
                <a16:creationId xmlns:a16="http://schemas.microsoft.com/office/drawing/2014/main" id="{E4FCF13D-F305-0A0B-FC31-1DC298625BE6}"/>
              </a:ext>
            </a:extLst>
          </p:cNvPr>
          <p:cNvPicPr>
            <a:picLocks noChangeAspect="1"/>
          </p:cNvPicPr>
          <p:nvPr/>
        </p:nvPicPr>
        <p:blipFill>
          <a:blip r:embed="rId2"/>
          <a:stretch>
            <a:fillRect/>
          </a:stretch>
        </p:blipFill>
        <p:spPr>
          <a:xfrm>
            <a:off x="224854" y="1622760"/>
            <a:ext cx="10417362" cy="4870115"/>
          </a:xfrm>
          <a:prstGeom prst="rect">
            <a:avLst/>
          </a:prstGeom>
          <a:noFill/>
          <a:ln>
            <a:noFill/>
          </a:ln>
        </p:spPr>
      </p:pic>
      <p:sp>
        <p:nvSpPr>
          <p:cNvPr id="4" name="Rectangle 11">
            <a:extLst>
              <a:ext uri="{FF2B5EF4-FFF2-40B4-BE49-F238E27FC236}">
                <a16:creationId xmlns:a16="http://schemas.microsoft.com/office/drawing/2014/main" id="{D40C1B95-C46B-9079-B65D-88B4D02429EF}"/>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24">
            <a:extLst>
              <a:ext uri="{FF2B5EF4-FFF2-40B4-BE49-F238E27FC236}">
                <a16:creationId xmlns:a16="http://schemas.microsoft.com/office/drawing/2014/main" id="{B9B6F43F-AB5F-87D8-926E-219281DBC5C4}"/>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5" name="Google Shape;399;g277fc8d1e31_0_612">
            <a:extLst>
              <a:ext uri="{FF2B5EF4-FFF2-40B4-BE49-F238E27FC236}">
                <a16:creationId xmlns:a16="http://schemas.microsoft.com/office/drawing/2014/main" id="{BB10B175-BDC9-EF86-56EE-8A29B88E0926}"/>
              </a:ext>
            </a:extLst>
          </p:cNvPr>
          <p:cNvSpPr txBox="1">
            <a:spLocks noGrp="1"/>
          </p:cNvSpPr>
          <p:nvPr>
            <p:ph type="title"/>
          </p:nvPr>
        </p:nvSpPr>
        <p:spPr>
          <a:xfrm>
            <a:off x="425450" y="587142"/>
            <a:ext cx="10515600" cy="719849"/>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a:solidFill>
                  <a:srgbClr val="E8308E"/>
                </a:solidFill>
              </a:rPr>
              <a:t>MESSAGE HOUSE</a:t>
            </a:r>
            <a:endParaRPr dirty="0">
              <a:solidFill>
                <a:srgbClr val="E8308E"/>
              </a:solidFill>
            </a:endParaRPr>
          </a:p>
        </p:txBody>
      </p:sp>
      <p:sp>
        <p:nvSpPr>
          <p:cNvPr id="9" name="Rectangle 9">
            <a:extLst>
              <a:ext uri="{FF2B5EF4-FFF2-40B4-BE49-F238E27FC236}">
                <a16:creationId xmlns:a16="http://schemas.microsoft.com/office/drawing/2014/main" id="{C365C14C-FED8-5C50-9590-0B68AA3505C6}"/>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10494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99;g277fc8d1e31_0_612">
            <a:extLst>
              <a:ext uri="{FF2B5EF4-FFF2-40B4-BE49-F238E27FC236}">
                <a16:creationId xmlns:a16="http://schemas.microsoft.com/office/drawing/2014/main" id="{FFFF5B05-7320-6413-2469-5AA541059FBC}"/>
              </a:ext>
            </a:extLst>
          </p:cNvPr>
          <p:cNvSpPr txBox="1">
            <a:spLocks noGrp="1"/>
          </p:cNvSpPr>
          <p:nvPr>
            <p:ph type="title"/>
          </p:nvPr>
        </p:nvSpPr>
        <p:spPr>
          <a:xfrm>
            <a:off x="838200" y="365125"/>
            <a:ext cx="10515600" cy="719849"/>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a:solidFill>
                  <a:srgbClr val="E8308E"/>
                </a:solidFill>
              </a:rPr>
              <a:t>MESSAGE HOUSE</a:t>
            </a:r>
            <a:endParaRPr dirty="0">
              <a:solidFill>
                <a:srgbClr val="E8308E"/>
              </a:solidFill>
            </a:endParaRPr>
          </a:p>
        </p:txBody>
      </p:sp>
      <p:pic>
        <p:nvPicPr>
          <p:cNvPr id="5" name="Imagen 4" descr="Interfaz de usuario gráfica, Texto, Aplicación&#10;&#10;Descripción generada automáticamente">
            <a:extLst>
              <a:ext uri="{FF2B5EF4-FFF2-40B4-BE49-F238E27FC236}">
                <a16:creationId xmlns:a16="http://schemas.microsoft.com/office/drawing/2014/main" id="{580BB3EB-45C3-FA3E-A060-E6F996A922C9}"/>
              </a:ext>
            </a:extLst>
          </p:cNvPr>
          <p:cNvPicPr>
            <a:picLocks noChangeAspect="1"/>
          </p:cNvPicPr>
          <p:nvPr/>
        </p:nvPicPr>
        <p:blipFill rotWithShape="1">
          <a:blip r:embed="rId2"/>
          <a:srcRect t="2243"/>
          <a:stretch/>
        </p:blipFill>
        <p:spPr>
          <a:xfrm>
            <a:off x="224854" y="1348329"/>
            <a:ext cx="10402082" cy="4948644"/>
          </a:xfrm>
          <a:prstGeom prst="rect">
            <a:avLst/>
          </a:prstGeom>
        </p:spPr>
      </p:pic>
      <p:sp>
        <p:nvSpPr>
          <p:cNvPr id="6" name="CuadroTexto 5">
            <a:extLst>
              <a:ext uri="{FF2B5EF4-FFF2-40B4-BE49-F238E27FC236}">
                <a16:creationId xmlns:a16="http://schemas.microsoft.com/office/drawing/2014/main" id="{1EAB43E6-03EB-ACEB-274E-37039C5F3FE7}"/>
              </a:ext>
            </a:extLst>
          </p:cNvPr>
          <p:cNvSpPr txBox="1"/>
          <p:nvPr/>
        </p:nvSpPr>
        <p:spPr>
          <a:xfrm>
            <a:off x="2397125" y="5465763"/>
            <a:ext cx="1339663" cy="131949"/>
          </a:xfrm>
          <a:prstGeom prst="rect">
            <a:avLst/>
          </a:prstGeom>
          <a:solidFill>
            <a:schemeClr val="lt1"/>
          </a:solidFill>
        </p:spPr>
        <p:txBody>
          <a:bodyPr wrap="square" rtlCol="0">
            <a:spAutoFit/>
          </a:bodyPr>
          <a:lstStyle/>
          <a:p>
            <a:endParaRPr lang="es-ES" dirty="0"/>
          </a:p>
        </p:txBody>
      </p:sp>
      <p:sp>
        <p:nvSpPr>
          <p:cNvPr id="2" name="CuadroTexto 1">
            <a:extLst>
              <a:ext uri="{FF2B5EF4-FFF2-40B4-BE49-F238E27FC236}">
                <a16:creationId xmlns:a16="http://schemas.microsoft.com/office/drawing/2014/main" id="{2D133B47-907F-5371-8700-CADAAA259ED8}"/>
              </a:ext>
            </a:extLst>
          </p:cNvPr>
          <p:cNvSpPr txBox="1"/>
          <p:nvPr/>
        </p:nvSpPr>
        <p:spPr>
          <a:xfrm>
            <a:off x="2397125" y="4339123"/>
            <a:ext cx="3698875" cy="994877"/>
          </a:xfrm>
          <a:prstGeom prst="rect">
            <a:avLst/>
          </a:prstGeom>
          <a:solidFill>
            <a:schemeClr val="lt1"/>
          </a:solidFill>
        </p:spPr>
        <p:txBody>
          <a:bodyPr wrap="square" rtlCol="0">
            <a:spAutoFit/>
          </a:bodyPr>
          <a:lstStyle/>
          <a:p>
            <a:endParaRPr lang="es-ES" dirty="0"/>
          </a:p>
        </p:txBody>
      </p:sp>
      <p:sp>
        <p:nvSpPr>
          <p:cNvPr id="7" name="Rectangle 11">
            <a:extLst>
              <a:ext uri="{FF2B5EF4-FFF2-40B4-BE49-F238E27FC236}">
                <a16:creationId xmlns:a16="http://schemas.microsoft.com/office/drawing/2014/main" id="{ABCB408B-43A2-B94E-BAE3-E42104FA95A1}"/>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0"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343193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979AE-C184-5FED-442B-B095B99606BA}"/>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2998B917-0858-3C6B-FE04-F50C1DB25E70}"/>
              </a:ext>
            </a:extLst>
          </p:cNvPr>
          <p:cNvGraphicFramePr>
            <a:graphicFrameLocks noGrp="1"/>
          </p:cNvGraphicFramePr>
          <p:nvPr>
            <p:extLst>
              <p:ext uri="{D42A27DB-BD31-4B8C-83A1-F6EECF244321}">
                <p14:modId xmlns:p14="http://schemas.microsoft.com/office/powerpoint/2010/main" val="3493419571"/>
              </p:ext>
            </p:extLst>
          </p:nvPr>
        </p:nvGraphicFramePr>
        <p:xfrm>
          <a:off x="439738" y="1104784"/>
          <a:ext cx="11312524" cy="5096654"/>
        </p:xfrm>
        <a:graphic>
          <a:graphicData uri="http://schemas.openxmlformats.org/drawingml/2006/table">
            <a:tbl>
              <a:tblPr firstRow="1" bandRow="1">
                <a:tableStyleId>{F2DE63D5-997A-4646-A377-4702673A728D}</a:tableStyleId>
              </a:tblPr>
              <a:tblGrid>
                <a:gridCol w="3521386">
                  <a:extLst>
                    <a:ext uri="{9D8B030D-6E8A-4147-A177-3AD203B41FA5}">
                      <a16:colId xmlns:a16="http://schemas.microsoft.com/office/drawing/2014/main" val="1192589125"/>
                    </a:ext>
                  </a:extLst>
                </a:gridCol>
                <a:gridCol w="3895569">
                  <a:extLst>
                    <a:ext uri="{9D8B030D-6E8A-4147-A177-3AD203B41FA5}">
                      <a16:colId xmlns:a16="http://schemas.microsoft.com/office/drawing/2014/main" val="1287334220"/>
                    </a:ext>
                  </a:extLst>
                </a:gridCol>
                <a:gridCol w="3895569">
                  <a:extLst>
                    <a:ext uri="{9D8B030D-6E8A-4147-A177-3AD203B41FA5}">
                      <a16:colId xmlns:a16="http://schemas.microsoft.com/office/drawing/2014/main" val="3649665201"/>
                    </a:ext>
                  </a:extLst>
                </a:gridCol>
              </a:tblGrid>
              <a:tr h="454761">
                <a:tc gridSpan="3">
                  <a:txBody>
                    <a:bodyPr/>
                    <a:lstStyle/>
                    <a:p>
                      <a:pPr marL="0" marR="0" lvl="0" indent="0" algn="ctr" defTabSz="457184" rtl="0" eaLnBrk="1" fontAlgn="auto" latinLnBrk="0" hangingPunct="1">
                        <a:lnSpc>
                          <a:spcPct val="100000"/>
                        </a:lnSpc>
                        <a:spcBef>
                          <a:spcPts val="0"/>
                        </a:spcBef>
                        <a:spcAft>
                          <a:spcPts val="0"/>
                        </a:spcAft>
                        <a:buClrTx/>
                        <a:buSzTx/>
                        <a:buFontTx/>
                        <a:buNone/>
                        <a:tabLst/>
                        <a:defRPr/>
                      </a:pPr>
                      <a:r>
                        <a:rPr lang="es-ES_tradnl" sz="1400" b="1" noProof="0" dirty="0">
                          <a:solidFill>
                            <a:schemeClr val="bg1"/>
                          </a:solidFill>
                          <a:latin typeface="Montserrat" pitchFamily="2" charset="77"/>
                        </a:rPr>
                        <a:t>Mejoramos el proceso de alimentación animal con aditivos de alta calidad, que optimizan la producción del alimento.</a:t>
                      </a: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marL="0" marR="0" lvl="0" indent="0" algn="ctr" defTabSz="457184" rtl="0" eaLnBrk="1" fontAlgn="auto" latinLnBrk="0" hangingPunct="1">
                        <a:lnSpc>
                          <a:spcPct val="100000"/>
                        </a:lnSpc>
                        <a:spcBef>
                          <a:spcPts val="0"/>
                        </a:spcBef>
                        <a:spcAft>
                          <a:spcPts val="0"/>
                        </a:spcAft>
                        <a:buClrTx/>
                        <a:buSzTx/>
                        <a:buFontTx/>
                        <a:buNone/>
                        <a:tabLst/>
                        <a:defRPr/>
                      </a:pPr>
                      <a:endParaRPr lang="es-ES_tradnl" sz="1400" b="1" noProof="0" dirty="0">
                        <a:solidFill>
                          <a:schemeClr val="bg1"/>
                        </a:solidFill>
                        <a:latin typeface="Montserrat" pitchFamily="2" charset="77"/>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marL="0" marR="0" lvl="0" indent="0" algn="ctr" defTabSz="457184" rtl="0" eaLnBrk="1" fontAlgn="auto" latinLnBrk="0" hangingPunct="1">
                        <a:lnSpc>
                          <a:spcPct val="100000"/>
                        </a:lnSpc>
                        <a:spcBef>
                          <a:spcPts val="0"/>
                        </a:spcBef>
                        <a:spcAft>
                          <a:spcPts val="0"/>
                        </a:spcAft>
                        <a:buClrTx/>
                        <a:buSzTx/>
                        <a:buFontTx/>
                        <a:buNone/>
                        <a:tabLst/>
                        <a:defRPr/>
                      </a:pPr>
                      <a:endParaRPr lang="es-ES_tradnl" sz="1400" b="1" noProof="0" dirty="0">
                        <a:solidFill>
                          <a:schemeClr val="bg1"/>
                        </a:solidFill>
                        <a:latin typeface="Montserrat" pitchFamily="2" charset="77"/>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361159249"/>
                  </a:ext>
                </a:extLst>
              </a:tr>
              <a:tr h="378968">
                <a:tc>
                  <a:txBody>
                    <a:bodyPr/>
                    <a:lstStyle/>
                    <a:p>
                      <a:pPr algn="l"/>
                      <a:r>
                        <a:rPr lang="en-US" sz="1200" b="1" dirty="0">
                          <a:solidFill>
                            <a:schemeClr val="bg1"/>
                          </a:solidFill>
                          <a:latin typeface="Montserrat" pitchFamily="2" charset="77"/>
                        </a:rPr>
                        <a:t>EFICACIA PRODUCTIVA</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ontserrat" pitchFamily="2" charset="77"/>
                        </a:rPr>
                        <a:t>SOSTENIBILIDAD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ontserrat" pitchFamily="2" charset="77"/>
                        </a:rPr>
                        <a:t>CALIDAD E INNOVACIÓN</a:t>
                      </a:r>
                    </a:p>
                  </a:txBody>
                  <a:tcPr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extLst>
                  <a:ext uri="{0D108BD9-81ED-4DB2-BD59-A6C34878D82A}">
                    <a16:rowId xmlns:a16="http://schemas.microsoft.com/office/drawing/2014/main" val="2362796769"/>
                  </a:ext>
                </a:extLst>
              </a:tr>
              <a:tr h="3256886">
                <a:tc>
                  <a:txBody>
                    <a:bodyPr/>
                    <a:lstStyle/>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accent4"/>
                          </a:solidFill>
                          <a:latin typeface="Montserrat" pitchFamily="2" charset="77"/>
                        </a:rPr>
                        <a:t>MENSAJES</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dirty="0">
                          <a:latin typeface="Montserrat" pitchFamily="2" charset="77"/>
                        </a:rPr>
                        <a:t>Una buena alimentación es la base de una producción animal eficiente y rentable. </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b="0" i="0" kern="1200" noProof="0" dirty="0">
                          <a:solidFill>
                            <a:schemeClr val="tx1"/>
                          </a:solidFill>
                          <a:effectLst/>
                          <a:latin typeface="Montserrat" pitchFamily="2" charset="77"/>
                          <a:ea typeface="+mn-ea"/>
                          <a:cs typeface="+mn-cs"/>
                        </a:rPr>
                        <a:t>Promovemos el bienestar del animal, asegurando que reciba una nutrición saludable y equilibrada.</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dirty="0">
                          <a:latin typeface="Montserrat" pitchFamily="2" charset="77"/>
                        </a:rPr>
                        <a:t>Por eso hemos desarrollado diferentes soluciones para el secuestro de </a:t>
                      </a:r>
                      <a:r>
                        <a:rPr lang="es-ES" sz="1000" dirty="0" err="1">
                          <a:latin typeface="Montserrat" pitchFamily="2" charset="77"/>
                        </a:rPr>
                        <a:t>xxx</a:t>
                      </a:r>
                      <a:r>
                        <a:rPr lang="es-ES" sz="1000" dirty="0">
                          <a:latin typeface="Montserrat" pitchFamily="2" charset="77"/>
                        </a:rPr>
                        <a:t>, que mejoran los procesos tecnológicos en la fabricación de piensos. </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dirty="0">
                          <a:latin typeface="Montserrat" pitchFamily="2" charset="77"/>
                        </a:rPr>
                        <a:t>Gracias a nuestros aditivos de alta calidad, </a:t>
                      </a:r>
                      <a:r>
                        <a:rPr lang="es-ES" sz="1000" dirty="0">
                          <a:solidFill>
                            <a:schemeClr val="tx1"/>
                          </a:solidFill>
                          <a:latin typeface="Montserrat" pitchFamily="2" charset="77"/>
                        </a:rPr>
                        <a:t>cada ración de alimento se traduce en una mayor eficacia productiva </a:t>
                      </a:r>
                      <a:r>
                        <a:rPr lang="es-ES" sz="1000" dirty="0">
                          <a:latin typeface="Montserrat" pitchFamily="2" charset="77"/>
                        </a:rPr>
                        <a:t>para los clientes y los usuarios finales.</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accent4"/>
                          </a:solidFill>
                          <a:latin typeface="Montserrat" pitchFamily="2" charset="77"/>
                        </a:rPr>
                        <a:t>MENSAJES</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noProof="0" dirty="0">
                        <a:solidFill>
                          <a:schemeClr val="tx1"/>
                        </a:solidFill>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La ganadería del futuro es aquella que cuida los recursos de hoy. Apostamos por soluciones que optimicen los recursos y reduzcan el impacto ambiental. </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La sostenibilidad empieza por reducir mermas, mejorar la salud animal y minimizar el uso de tratamientos correctivos.</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Contribuimos a una producción más eficiente en el uso de recursos (pienso, agua, energía).</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rgbClr val="FF0000"/>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Resulta una ayuda efectiva, ante el actual riesgo de </a:t>
                      </a:r>
                      <a:r>
                        <a:rPr lang="es-ES_tradnl" sz="1000" b="0" i="0" kern="1200" noProof="0" dirty="0" err="1">
                          <a:solidFill>
                            <a:schemeClr val="tx1"/>
                          </a:solidFill>
                          <a:effectLst/>
                          <a:latin typeface="Montserrat" pitchFamily="2" charset="77"/>
                          <a:ea typeface="+mn-ea"/>
                          <a:cs typeface="+mn-cs"/>
                        </a:rPr>
                        <a:t>xxx</a:t>
                      </a:r>
                      <a:r>
                        <a:rPr lang="es-ES_tradnl" sz="1000" b="0" i="0" kern="1200" noProof="0" dirty="0">
                          <a:solidFill>
                            <a:schemeClr val="tx1"/>
                          </a:solidFill>
                          <a:effectLst/>
                          <a:latin typeface="Montserrat" pitchFamily="2" charset="77"/>
                          <a:ea typeface="+mn-ea"/>
                          <a:cs typeface="+mn-cs"/>
                        </a:rPr>
                        <a:t>  en cereales, debido al aumento del cambio climático.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E6E6"/>
                    </a:solidFill>
                  </a:tcPr>
                </a:tc>
                <a:tc>
                  <a:txBody>
                    <a:bodyPr/>
                    <a:lstStyle/>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accent4"/>
                          </a:solidFill>
                          <a:latin typeface="Montserrat" pitchFamily="2" charset="77"/>
                        </a:rPr>
                        <a:t>MENSAJES</a:t>
                      </a:r>
                      <a:endParaRPr lang="es-ES_tradnl"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No todas las materias primas son iguales. La diferencia entre un pienso común y uno optimizado está en la calidad de sus ingredientes. </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Experiencia y conocimiento: Llevamos años en el sector, proporcionando soluciones avaladas por la ciencia y la experiencia.</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br>
                        <a:rPr lang="es-ES_tradnl" sz="1000" b="0" i="0" kern="1200" noProof="0" dirty="0">
                          <a:solidFill>
                            <a:schemeClr val="tx1"/>
                          </a:solidFill>
                          <a:effectLst/>
                          <a:latin typeface="Montserrat" pitchFamily="2" charset="77"/>
                          <a:ea typeface="+mn-ea"/>
                          <a:cs typeface="+mn-cs"/>
                        </a:rPr>
                      </a:br>
                      <a:r>
                        <a:rPr lang="es-ES_tradnl" sz="1000" b="0" i="0" kern="1200" noProof="0" dirty="0">
                          <a:solidFill>
                            <a:schemeClr val="tx1"/>
                          </a:solidFill>
                          <a:effectLst/>
                          <a:latin typeface="Montserrat" pitchFamily="2" charset="77"/>
                          <a:ea typeface="+mn-ea"/>
                          <a:cs typeface="+mn-cs"/>
                        </a:rPr>
                        <a:t>Innovación constante: Colaboramos con centros de investigación y laboratorios especializados para seguir liderando el futuro de la alimentación animal.</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Servicio técnico de pruebas de calidad de pellets y producción, </a:t>
                      </a:r>
                      <a:r>
                        <a:rPr lang="es-ES_tradnl" sz="1000" b="0" i="0" kern="1200" noProof="0" dirty="0" err="1">
                          <a:solidFill>
                            <a:schemeClr val="tx1"/>
                          </a:solidFill>
                          <a:effectLst/>
                          <a:latin typeface="Montserrat" pitchFamily="2" charset="77"/>
                          <a:ea typeface="+mn-ea"/>
                          <a:cs typeface="+mn-cs"/>
                        </a:rPr>
                        <a:t>on</a:t>
                      </a:r>
                      <a:r>
                        <a:rPr lang="es-ES_tradnl" sz="1000" b="0" i="0" kern="1200" noProof="0" dirty="0">
                          <a:solidFill>
                            <a:schemeClr val="tx1"/>
                          </a:solidFill>
                          <a:effectLst/>
                          <a:latin typeface="Montserrat" pitchFamily="2" charset="77"/>
                          <a:ea typeface="+mn-ea"/>
                          <a:cs typeface="+mn-cs"/>
                        </a:rPr>
                        <a:t>-site, al servicio del cliente</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49810307"/>
                  </a:ext>
                </a:extLst>
              </a:tr>
              <a:tr h="100603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accent4"/>
                          </a:solidFill>
                          <a:latin typeface="Montserrat" pitchFamily="2" charset="77"/>
                        </a:rPr>
                        <a:t>SOUND BITES</a:t>
                      </a:r>
                      <a:endParaRPr lang="es-ES_tradnl" sz="1000" b="0" i="0" kern="1200" noProof="0" dirty="0">
                        <a:solidFill>
                          <a:schemeClr val="tx1"/>
                        </a:solidFill>
                        <a:effectLst/>
                        <a:latin typeface="Montserrat"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”Más eficiencia en cada pellet.”</a:t>
                      </a: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accent4"/>
                          </a:solidFill>
                          <a:latin typeface="Montserrat" pitchFamily="2" charset="77"/>
                        </a:rPr>
                        <a:t>SOUND BITES</a:t>
                      </a:r>
                      <a:endParaRPr lang="es-ES_tradnl" sz="1000" b="1" i="0" kern="1200" noProof="0" dirty="0">
                        <a:solidFill>
                          <a:schemeClr val="accent4"/>
                        </a:solidFill>
                        <a:effectLst/>
                        <a:latin typeface="Montserrat"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“La ganadería del futuro es aquella que cuida los recursos de hoy.”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0E6E6"/>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accent4"/>
                          </a:solidFill>
                          <a:latin typeface="Montserrat" pitchFamily="2" charset="77"/>
                        </a:rPr>
                        <a:t>SOUND BITES</a:t>
                      </a:r>
                      <a:endParaRPr lang="es-ES_tradnl" sz="1000" b="0" i="0" kern="1200" noProof="0" dirty="0">
                        <a:solidFill>
                          <a:schemeClr val="tx1"/>
                        </a:solidFill>
                        <a:effectLst/>
                        <a:latin typeface="Montserrat"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0" i="0" kern="1200" noProof="0" dirty="0">
                          <a:solidFill>
                            <a:schemeClr val="tx1"/>
                          </a:solidFill>
                          <a:effectLst/>
                          <a:latin typeface="Montserrat" pitchFamily="2" charset="77"/>
                          <a:ea typeface="+mn-ea"/>
                          <a:cs typeface="+mn-cs"/>
                        </a:rPr>
                        <a:t>“Innovación y calidad que transforman la nutrición animal."</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66411729"/>
                  </a:ext>
                </a:extLst>
              </a:tr>
            </a:tbl>
          </a:graphicData>
        </a:graphic>
      </p:graphicFrame>
      <p:sp>
        <p:nvSpPr>
          <p:cNvPr id="3" name="Trapezium 2">
            <a:extLst>
              <a:ext uri="{FF2B5EF4-FFF2-40B4-BE49-F238E27FC236}">
                <a16:creationId xmlns:a16="http://schemas.microsoft.com/office/drawing/2014/main" id="{2D4A2712-A596-987F-C183-39D87C7D66B1}"/>
              </a:ext>
            </a:extLst>
          </p:cNvPr>
          <p:cNvSpPr/>
          <p:nvPr/>
        </p:nvSpPr>
        <p:spPr>
          <a:xfrm>
            <a:off x="439738" y="619217"/>
            <a:ext cx="11358563" cy="485567"/>
          </a:xfrm>
          <a:prstGeom prst="trapezoid">
            <a:avLst>
              <a:gd name="adj" fmla="val 325654"/>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563"/>
            <a:r>
              <a:rPr lang="en-US" sz="1600" b="1" dirty="0">
                <a:solidFill>
                  <a:schemeClr val="accent4"/>
                </a:solidFill>
                <a:latin typeface="Montserrat" pitchFamily="2" charset="77"/>
              </a:rPr>
              <a:t>NUTRICIÓN INTELIGENTE: BIENESTAR ANIMAL Y PRODUCCIÓN EFICIENTE</a:t>
            </a:r>
          </a:p>
        </p:txBody>
      </p:sp>
      <p:sp>
        <p:nvSpPr>
          <p:cNvPr id="6" name="Title 1">
            <a:extLst>
              <a:ext uri="{FF2B5EF4-FFF2-40B4-BE49-F238E27FC236}">
                <a16:creationId xmlns:a16="http://schemas.microsoft.com/office/drawing/2014/main" id="{1B395D6A-42DB-B5AA-1C85-FF2D2028EDBA}"/>
              </a:ext>
            </a:extLst>
          </p:cNvPr>
          <p:cNvSpPr txBox="1">
            <a:spLocks/>
          </p:cNvSpPr>
          <p:nvPr/>
        </p:nvSpPr>
        <p:spPr>
          <a:xfrm>
            <a:off x="425450" y="49882"/>
            <a:ext cx="11358563" cy="757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C000"/>
                </a:solidFill>
                <a:latin typeface="Bebas Neue Regular" pitchFamily="2" charset="77"/>
              </a:rPr>
              <a:t>Message House</a:t>
            </a:r>
          </a:p>
        </p:txBody>
      </p:sp>
    </p:spTree>
    <p:extLst>
      <p:ext uri="{BB962C8B-B14F-4D97-AF65-F5344CB8AC3E}">
        <p14:creationId xmlns:p14="http://schemas.microsoft.com/office/powerpoint/2010/main" val="55149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DD9DE133-B442-2C5D-2A0D-EBA66AC1580E}"/>
            </a:ext>
          </a:extLst>
        </p:cNvPr>
        <p:cNvGrpSpPr/>
        <p:nvPr/>
      </p:nvGrpSpPr>
      <p:grpSpPr>
        <a:xfrm>
          <a:off x="0" y="0"/>
          <a:ext cx="0" cy="0"/>
          <a:chOff x="0" y="0"/>
          <a:chExt cx="0" cy="0"/>
        </a:xfrm>
      </p:grpSpPr>
      <p:sp>
        <p:nvSpPr>
          <p:cNvPr id="15" name="Title 9">
            <a:extLst>
              <a:ext uri="{FF2B5EF4-FFF2-40B4-BE49-F238E27FC236}">
                <a16:creationId xmlns:a16="http://schemas.microsoft.com/office/drawing/2014/main" id="{FB5EF16C-5824-9A45-D8D1-673852F100A1}"/>
              </a:ext>
            </a:extLst>
          </p:cNvPr>
          <p:cNvSpPr txBox="1">
            <a:spLocks/>
          </p:cNvSpPr>
          <p:nvPr/>
        </p:nvSpPr>
        <p:spPr>
          <a:xfrm>
            <a:off x="-120027" y="370242"/>
            <a:ext cx="12426249" cy="1108083"/>
          </a:xfrm>
          <a:prstGeom prst="rect">
            <a:avLst/>
          </a:prstGeom>
          <a:noFill/>
        </p:spPr>
        <p:txBody>
          <a:bodyPr vert="horz" lIns="0" tIns="0" rIns="0" bIns="0" rtlCol="0" anchor="t">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r>
              <a:rPr lang="es-ES_tradnl" sz="4000">
                <a:latin typeface="Bebas Neue Regular"/>
                <a:cs typeface="Arial"/>
              </a:rPr>
              <a:t>MESSAGE HOUSE CAMPAÑA</a:t>
            </a:r>
            <a:endParaRPr lang="es-ES" sz="4000"/>
          </a:p>
        </p:txBody>
      </p:sp>
      <p:graphicFrame>
        <p:nvGraphicFramePr>
          <p:cNvPr id="2" name="Table 10">
            <a:extLst>
              <a:ext uri="{FF2B5EF4-FFF2-40B4-BE49-F238E27FC236}">
                <a16:creationId xmlns:a16="http://schemas.microsoft.com/office/drawing/2014/main" id="{98747BAB-5B4A-692B-8316-9C2B74E32DAC}"/>
              </a:ext>
            </a:extLst>
          </p:cNvPr>
          <p:cNvGraphicFramePr>
            <a:graphicFrameLocks noGrp="1"/>
          </p:cNvGraphicFramePr>
          <p:nvPr>
            <p:extLst>
              <p:ext uri="{D42A27DB-BD31-4B8C-83A1-F6EECF244321}">
                <p14:modId xmlns:p14="http://schemas.microsoft.com/office/powerpoint/2010/main" val="2339967428"/>
              </p:ext>
            </p:extLst>
          </p:nvPr>
        </p:nvGraphicFramePr>
        <p:xfrm>
          <a:off x="436835" y="1419923"/>
          <a:ext cx="11496085" cy="4430749"/>
        </p:xfrm>
        <a:graphic>
          <a:graphicData uri="http://schemas.openxmlformats.org/drawingml/2006/table">
            <a:tbl>
              <a:tblPr firstRow="1" bandRow="1">
                <a:tableStyleId>{8EC20E35-A176-4012-BC5E-935CFFF8708E}</a:tableStyleId>
              </a:tblPr>
              <a:tblGrid>
                <a:gridCol w="3578525">
                  <a:extLst>
                    <a:ext uri="{9D8B030D-6E8A-4147-A177-3AD203B41FA5}">
                      <a16:colId xmlns:a16="http://schemas.microsoft.com/office/drawing/2014/main" val="1192589125"/>
                    </a:ext>
                  </a:extLst>
                </a:gridCol>
                <a:gridCol w="3958780">
                  <a:extLst>
                    <a:ext uri="{9D8B030D-6E8A-4147-A177-3AD203B41FA5}">
                      <a16:colId xmlns:a16="http://schemas.microsoft.com/office/drawing/2014/main" val="1287334220"/>
                    </a:ext>
                  </a:extLst>
                </a:gridCol>
                <a:gridCol w="3958780">
                  <a:extLst>
                    <a:ext uri="{9D8B030D-6E8A-4147-A177-3AD203B41FA5}">
                      <a16:colId xmlns:a16="http://schemas.microsoft.com/office/drawing/2014/main" val="3649665201"/>
                    </a:ext>
                  </a:extLst>
                </a:gridCol>
              </a:tblGrid>
              <a:tr h="370289">
                <a:tc gridSpan="3">
                  <a:txBody>
                    <a:bodyPr/>
                    <a:lstStyle/>
                    <a:p>
                      <a:pPr marL="0" marR="0" lvl="0" indent="0" algn="ctr" defTabSz="457184" rtl="0" eaLnBrk="1" fontAlgn="auto" latinLnBrk="0" hangingPunct="1">
                        <a:lnSpc>
                          <a:spcPct val="100000"/>
                        </a:lnSpc>
                        <a:spcBef>
                          <a:spcPts val="0"/>
                        </a:spcBef>
                        <a:spcAft>
                          <a:spcPts val="0"/>
                        </a:spcAft>
                        <a:buClrTx/>
                        <a:buSzTx/>
                        <a:buFontTx/>
                        <a:buNone/>
                        <a:tabLst/>
                        <a:defRPr/>
                      </a:pPr>
                      <a:r>
                        <a:rPr lang="es-ES_tradnl" sz="1400" b="1" noProof="0">
                          <a:solidFill>
                            <a:schemeClr val="bg1"/>
                          </a:solidFill>
                          <a:latin typeface="Montserrat" pitchFamily="2" charset="77"/>
                        </a:rPr>
                        <a:t>HAZ QUE CUENTE</a:t>
                      </a:r>
                      <a:endParaRPr lang="es-ES_tradnl" sz="1400" b="1" noProof="0">
                        <a:solidFill>
                          <a:srgbClr val="FF0000"/>
                        </a:solidFill>
                        <a:latin typeface="Montserrat" pitchFamily="2" charset="77"/>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457184" rtl="0" eaLnBrk="1" fontAlgn="auto" latinLnBrk="0" hangingPunct="1">
                        <a:lnSpc>
                          <a:spcPct val="100000"/>
                        </a:lnSpc>
                        <a:spcBef>
                          <a:spcPts val="0"/>
                        </a:spcBef>
                        <a:spcAft>
                          <a:spcPts val="0"/>
                        </a:spcAft>
                        <a:buClrTx/>
                        <a:buSzTx/>
                        <a:buFontTx/>
                        <a:buNone/>
                        <a:tabLst/>
                        <a:defRPr/>
                      </a:pPr>
                      <a:endParaRPr lang="es-ES_tradnl" sz="1400" b="1" noProof="0">
                        <a:solidFill>
                          <a:schemeClr val="bg1"/>
                        </a:solidFill>
                        <a:latin typeface="Montserrat" pitchFamily="2" charset="77"/>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marL="0" marR="0" lvl="0" indent="0" algn="ctr" defTabSz="457184" rtl="0" eaLnBrk="1" fontAlgn="auto" latinLnBrk="0" hangingPunct="1">
                        <a:lnSpc>
                          <a:spcPct val="100000"/>
                        </a:lnSpc>
                        <a:spcBef>
                          <a:spcPts val="0"/>
                        </a:spcBef>
                        <a:spcAft>
                          <a:spcPts val="0"/>
                        </a:spcAft>
                        <a:buClrTx/>
                        <a:buSzTx/>
                        <a:buFontTx/>
                        <a:buNone/>
                        <a:tabLst/>
                        <a:defRPr/>
                      </a:pPr>
                      <a:endParaRPr lang="es-ES_tradnl" sz="1400" b="1" noProof="0">
                        <a:solidFill>
                          <a:schemeClr val="bg1"/>
                        </a:solidFill>
                        <a:latin typeface="Montserrat" pitchFamily="2" charset="77"/>
                      </a:endParaRPr>
                    </a:p>
                  </a:txBody>
                  <a:tcPr marL="121920" marR="121920" marT="60960" marB="6096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361159249"/>
                  </a:ext>
                </a:extLst>
              </a:tr>
              <a:tr h="308575">
                <a:tc>
                  <a:txBody>
                    <a:bodyPr/>
                    <a:lstStyle/>
                    <a:p>
                      <a:pPr algn="l"/>
                      <a:r>
                        <a:rPr lang="en-US" sz="1200" b="1">
                          <a:solidFill>
                            <a:schemeClr val="tx1"/>
                          </a:solidFill>
                          <a:latin typeface="Montserrat" pitchFamily="2" charset="77"/>
                        </a:rPr>
                        <a:t>REPUTACIÓN INSTITUCIONAL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ontserrat" pitchFamily="2" charset="77"/>
                        </a:rPr>
                        <a:t>LIDERAZGO, INFLUENCIA, ALIANZA. 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ontserrat" pitchFamily="2" charset="77"/>
                        </a:rPr>
                        <a:t>RESULTADOS, NO PALABRAS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2796769"/>
                  </a:ext>
                </a:extLst>
              </a:tr>
              <a:tr h="2739914">
                <a:tc>
                  <a:txBody>
                    <a:bodyPr/>
                    <a:lstStyle/>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tx1"/>
                          </a:solidFill>
                          <a:latin typeface="Montserrat" pitchFamily="2" charset="77"/>
                        </a:rPr>
                        <a:t>MENSAJES</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kern="1200" noProof="0" dirty="0">
                        <a:solidFill>
                          <a:schemeClr val="tx1"/>
                        </a:solidFill>
                        <a:effectLst/>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dirty="0">
                          <a:latin typeface="Montserrat" pitchFamily="2" charset="77"/>
                        </a:rPr>
                        <a:t>El </a:t>
                      </a:r>
                      <a:r>
                        <a:rPr lang="es-ES" sz="1000" dirty="0" err="1">
                          <a:latin typeface="Montserrat" pitchFamily="2" charset="77"/>
                        </a:rPr>
                        <a:t>xxx</a:t>
                      </a:r>
                      <a:r>
                        <a:rPr lang="es-ES" sz="1000" dirty="0">
                          <a:latin typeface="Montserrat" pitchFamily="2" charset="77"/>
                        </a:rPr>
                        <a:t> como legitimidad global.</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dirty="0">
                          <a:latin typeface="Montserrat" pitchFamily="2" charset="77"/>
                        </a:rPr>
                        <a:t>Estás alineando tu marca con la institución multilateral más reconocida del mundo. </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strike="sngStrike" kern="1200" noProof="0" dirty="0">
                        <a:solidFill>
                          <a:schemeClr val="tx1"/>
                        </a:solidFill>
                        <a:effectLst/>
                        <a:latin typeface="Montserrat" pitchFamily="2" charset="77"/>
                      </a:endParaRPr>
                    </a:p>
                    <a:p>
                      <a:r>
                        <a:rPr lang="es-ES" sz="1000" dirty="0">
                          <a:latin typeface="Montserrat" pitchFamily="2" charset="77"/>
                        </a:rPr>
                        <a:t>El </a:t>
                      </a:r>
                      <a:r>
                        <a:rPr lang="es-ES" sz="1000" dirty="0" err="1">
                          <a:latin typeface="Montserrat" pitchFamily="2" charset="77"/>
                        </a:rPr>
                        <a:t>xxx</a:t>
                      </a:r>
                      <a:r>
                        <a:rPr lang="es-ES" sz="1000" dirty="0">
                          <a:latin typeface="Montserrat" pitchFamily="2" charset="77"/>
                        </a:rPr>
                        <a:t> no es solo una insignia: es acceso directo a la hoja de ruta de Naciones Unidas. Estás alineando tu negocio con los 10 Principios y los ODS. Estás en la liga global del impacto responsable.</a:t>
                      </a:r>
                    </a:p>
                    <a:p>
                      <a:endParaRPr lang="es-ES" sz="1000" dirty="0">
                        <a:latin typeface="Montserrat" pitchFamily="2" charset="77"/>
                      </a:endParaRPr>
                    </a:p>
                    <a:p>
                      <a:pPr marL="0" marR="0" indent="0" algn="l" defTabSz="1828800" rtl="0" eaLnBrk="1" fontAlgn="auto" latinLnBrk="0" hangingPunct="1">
                        <a:lnSpc>
                          <a:spcPct val="100000"/>
                        </a:lnSpc>
                        <a:spcBef>
                          <a:spcPts val="0"/>
                        </a:spcBef>
                        <a:spcAft>
                          <a:spcPts val="0"/>
                        </a:spcAft>
                        <a:buClrTx/>
                        <a:buSzTx/>
                        <a:buFontTx/>
                        <a:buNone/>
                        <a:tabLst/>
                        <a:defRPr/>
                      </a:pPr>
                      <a:r>
                        <a:rPr lang="es-ES" sz="1000" b="1" dirty="0">
                          <a:latin typeface="Montserrat" pitchFamily="2" charset="77"/>
                        </a:rPr>
                        <a:t>No comunicas sostenibilidad. Comunicas autoridad.</a:t>
                      </a:r>
                    </a:p>
                    <a:p>
                      <a:endParaRPr lang="es-ES" sz="1000" b="1" dirty="0">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strike="sngStrike" kern="1200" noProof="0" dirty="0">
                        <a:solidFill>
                          <a:schemeClr val="tx1"/>
                        </a:solidFill>
                        <a:effectLst/>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i="0" kern="1200" noProof="0" dirty="0">
                        <a:solidFill>
                          <a:schemeClr val="tx1"/>
                        </a:solidFill>
                        <a:effectLst/>
                        <a:latin typeface="Montserrat" pitchFamily="2" charset="77"/>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tx1"/>
                          </a:solidFill>
                          <a:latin typeface="Montserrat" pitchFamily="2" charset="77"/>
                        </a:rPr>
                        <a:t>MENSAJES</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kern="1200" noProof="0" dirty="0">
                        <a:solidFill>
                          <a:schemeClr val="tx1"/>
                        </a:solidFill>
                        <a:effectLst/>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b="1" dirty="0">
                          <a:latin typeface="Montserrat" pitchFamily="2" charset="77"/>
                        </a:rPr>
                        <a:t>De contactos a alianzas. De alianzas a impacto.</a:t>
                      </a:r>
                      <a:endParaRPr lang="es-ES" sz="1000" dirty="0">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dirty="0">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dirty="0">
                          <a:latin typeface="Montserrat" pitchFamily="2" charset="77"/>
                        </a:rPr>
                        <a:t>La fuerza de la red. La sostenibilidad no se construye en soledad. Por eso, el </a:t>
                      </a:r>
                      <a:r>
                        <a:rPr lang="es-ES" sz="1000" dirty="0" err="1">
                          <a:latin typeface="Montserrat" pitchFamily="2" charset="77"/>
                        </a:rPr>
                        <a:t>xxx</a:t>
                      </a:r>
                      <a:r>
                        <a:rPr lang="es-ES" sz="1000" dirty="0">
                          <a:latin typeface="Montserrat" pitchFamily="2" charset="77"/>
                        </a:rPr>
                        <a:t> es una red viva donde las empresas conectan, aprenden y avanzan juntas.</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1" kern="1200" noProof="0" dirty="0">
                        <a:solidFill>
                          <a:schemeClr val="tx1"/>
                        </a:solidFill>
                        <a:effectLst/>
                        <a:latin typeface="Montserrat" pitchFamily="2" charset="77"/>
                      </a:endParaRPr>
                    </a:p>
                    <a:p>
                      <a:r>
                        <a:rPr lang="es-ES" sz="1000" dirty="0">
                          <a:latin typeface="Montserrat" pitchFamily="2" charset="77"/>
                        </a:rPr>
                        <a:t>Al unirte, accedes a espacios colaborativos y grupos de trabajo. Te ubica en el lugar donde ocurren los cambios. </a:t>
                      </a:r>
                    </a:p>
                    <a:p>
                      <a:endParaRPr lang="es-ES" sz="1000" dirty="0">
                        <a:latin typeface="Montserrat" pitchFamily="2" charset="77"/>
                      </a:endParaRPr>
                    </a:p>
                    <a:p>
                      <a:r>
                        <a:rPr lang="es-ES" sz="1000" dirty="0">
                          <a:latin typeface="Montserrat" pitchFamily="2" charset="77"/>
                        </a:rPr>
                        <a:t>Las empresas no solo encuentran conocimiento, sino aliados reales. El </a:t>
                      </a:r>
                      <a:r>
                        <a:rPr lang="es-ES" sz="1000" dirty="0" err="1">
                          <a:latin typeface="Montserrat" pitchFamily="2" charset="77"/>
                        </a:rPr>
                        <a:t>networking</a:t>
                      </a:r>
                      <a:r>
                        <a:rPr lang="es-ES" sz="1000" dirty="0">
                          <a:latin typeface="Montserrat" pitchFamily="2" charset="77"/>
                        </a:rPr>
                        <a:t> no es social, es transformador.</a:t>
                      </a:r>
                    </a:p>
                    <a:p>
                      <a:endParaRPr lang="es-ES" sz="1000" dirty="0">
                        <a:latin typeface="Montserrat" pitchFamily="2" charset="77"/>
                      </a:endParaRPr>
                    </a:p>
                    <a:p>
                      <a:r>
                        <a:rPr lang="es-ES" sz="1000" b="1" dirty="0">
                          <a:latin typeface="Montserrat" pitchFamily="2" charset="77"/>
                        </a:rPr>
                        <a:t>La sostenibilidad necesita una red fuerte. Esta lo es.</a:t>
                      </a:r>
                      <a:endParaRPr lang="es-ES" sz="1000" dirty="0">
                        <a:latin typeface="Montserrat"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tx1"/>
                          </a:solidFill>
                          <a:latin typeface="Montserrat" pitchFamily="2" charset="77"/>
                        </a:rPr>
                        <a:t>MENSAJES</a:t>
                      </a:r>
                      <a:endParaRPr lang="es-ES_tradnl" sz="1000" b="0" kern="1200" noProof="0" dirty="0">
                        <a:solidFill>
                          <a:schemeClr val="tx1"/>
                        </a:solidFill>
                        <a:effectLst/>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i="0" kern="1200" noProof="0" dirty="0">
                        <a:solidFill>
                          <a:schemeClr val="tx1"/>
                        </a:solidFill>
                        <a:effectLst/>
                        <a:latin typeface="Montserrat" pitchFamily="2" charset="77"/>
                        <a:ea typeface="+mn-ea"/>
                        <a:cs typeface="+mn-cs"/>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b="1" dirty="0">
                          <a:latin typeface="Montserrat" pitchFamily="2" charset="77"/>
                        </a:rPr>
                        <a:t>Las promesas no salvan el planeta. Los planes, sí. </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dirty="0">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dirty="0">
                          <a:latin typeface="Montserrat" pitchFamily="2" charset="77"/>
                        </a:rPr>
                        <a:t>El </a:t>
                      </a:r>
                      <a:r>
                        <a:rPr lang="es-ES" sz="1000" dirty="0" err="1">
                          <a:latin typeface="Montserrat" pitchFamily="2" charset="77"/>
                        </a:rPr>
                        <a:t>xxx</a:t>
                      </a:r>
                      <a:r>
                        <a:rPr lang="es-ES" sz="1000" dirty="0">
                          <a:latin typeface="Montserrat" pitchFamily="2" charset="77"/>
                        </a:rPr>
                        <a:t> impulsa a las empresas a rendir cuentas, implementar acciones reales y dejar huella positiva. </a:t>
                      </a: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 sz="1000" b="0" i="0" kern="1200" noProof="0" dirty="0">
                        <a:solidFill>
                          <a:schemeClr val="tx1"/>
                        </a:solidFill>
                        <a:effectLst/>
                        <a:latin typeface="Montserrat" pitchFamily="2" charset="77"/>
                        <a:ea typeface="+mn-ea"/>
                        <a:cs typeface="+mn-cs"/>
                      </a:endParaRPr>
                    </a:p>
                    <a:p>
                      <a:r>
                        <a:rPr lang="es-ES" sz="1000" dirty="0">
                          <a:latin typeface="Montserrat" pitchFamily="2" charset="77"/>
                        </a:rPr>
                        <a:t>Te guía con herramientas, formación y seguimiento. </a:t>
                      </a:r>
                    </a:p>
                    <a:p>
                      <a:endParaRPr lang="es-ES" sz="1000" dirty="0">
                        <a:latin typeface="Montserrat" pitchFamily="2" charset="77"/>
                      </a:endParaRPr>
                    </a:p>
                    <a:p>
                      <a:pPr marL="0" marR="0" lvl="0" indent="0" algn="l" defTabSz="1828800" rtl="0" eaLnBrk="1" fontAlgn="auto" latinLnBrk="0" hangingPunct="1">
                        <a:lnSpc>
                          <a:spcPct val="100000"/>
                        </a:lnSpc>
                        <a:spcBef>
                          <a:spcPts val="0"/>
                        </a:spcBef>
                        <a:spcAft>
                          <a:spcPts val="0"/>
                        </a:spcAft>
                        <a:buClrTx/>
                        <a:buSzTx/>
                        <a:buFontTx/>
                        <a:buNone/>
                        <a:tabLst/>
                        <a:defRPr/>
                      </a:pPr>
                      <a:r>
                        <a:rPr lang="es-ES" sz="1000" b="1" dirty="0">
                          <a:latin typeface="Montserrat" pitchFamily="2" charset="77"/>
                        </a:rPr>
                        <a:t>Hay empresas que hablan de sostenibilidad. Y hay otras que la aplican.</a:t>
                      </a:r>
                      <a:endParaRPr lang="es-ES" sz="1000" dirty="0">
                        <a:latin typeface="Montserrat" pitchFamily="2" charset="77"/>
                      </a:endParaRPr>
                    </a:p>
                    <a:p>
                      <a:endParaRPr lang="es-ES" sz="1000" dirty="0">
                        <a:latin typeface="Montserrat" pitchFamily="2" charset="77"/>
                      </a:endParaRPr>
                    </a:p>
                    <a:p>
                      <a:pPr marL="0" marR="0" lvl="0" indent="0" algn="l" defTabSz="45718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9810307"/>
                  </a:ext>
                </a:extLst>
              </a:tr>
              <a:tr h="101197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a:solidFill>
                            <a:schemeClr val="tx1"/>
                          </a:solidFill>
                          <a:latin typeface="Montserrat" pitchFamily="2" charset="77"/>
                        </a:rPr>
                        <a:t>SOUND BITES</a:t>
                      </a:r>
                      <a:endParaRPr lang="es-ES_tradnl" sz="1000" b="0" kern="1200" noProof="0">
                        <a:solidFill>
                          <a:schemeClr val="tx1"/>
                        </a:solidFill>
                        <a:effectLst/>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kern="1200" noProof="0">
                        <a:solidFill>
                          <a:schemeClr val="tx1"/>
                        </a:solidFill>
                        <a:effectLst/>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a:latin typeface="Montserrat" pitchFamily="2" charset="77"/>
                        </a:rPr>
                        <a:t>“No es un logo. Es la ONU contigo.”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1000">
                          <a:latin typeface="Montserrat" pitchFamily="2" charset="77"/>
                        </a:rPr>
                        <a:t>“Tu empresa. En la agenda global.”</a:t>
                      </a:r>
                      <a:endParaRPr lang="es-ES_tradnl" sz="1000" b="0" i="0" kern="1200" noProof="0">
                        <a:solidFill>
                          <a:schemeClr val="tx1"/>
                        </a:solidFill>
                        <a:effectLst/>
                        <a:latin typeface="Montserrat" pitchFamily="2" charset="77"/>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a:solidFill>
                            <a:schemeClr val="tx1"/>
                          </a:solidFill>
                          <a:latin typeface="Montserrat" pitchFamily="2" charset="77"/>
                        </a:rPr>
                        <a:t>SOUND BITES</a:t>
                      </a:r>
                      <a:endParaRPr lang="es-ES_tradnl" sz="1000" b="1" kern="1200" noProof="0">
                        <a:solidFill>
                          <a:schemeClr val="tx1"/>
                        </a:solidFill>
                        <a:effectLst/>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kern="1200" noProof="0">
                        <a:solidFill>
                          <a:schemeClr val="tx1"/>
                        </a:solidFill>
                        <a:effectLst/>
                        <a:latin typeface="Montserrat" pitchFamily="2" charset="77"/>
                      </a:endParaRPr>
                    </a:p>
                    <a:p>
                      <a:r>
                        <a:rPr lang="es-ES" sz="1000">
                          <a:latin typeface="Montserrat" pitchFamily="2" charset="77"/>
                        </a:rPr>
                        <a:t>“La sostenibilidad se construye en red.”</a:t>
                      </a:r>
                    </a:p>
                    <a:p>
                      <a:r>
                        <a:rPr lang="es-ES" sz="1000">
                          <a:latin typeface="Montserrat" pitchFamily="2" charset="77"/>
                        </a:rPr>
                        <a:t>“Una comunidad global para un impacto 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_tradnl" sz="1000" b="1" noProof="0" dirty="0">
                          <a:solidFill>
                            <a:schemeClr val="tx1"/>
                          </a:solidFill>
                          <a:latin typeface="Montserrat" pitchFamily="2" charset="77"/>
                        </a:rPr>
                        <a:t>SOUND BITES</a:t>
                      </a:r>
                      <a:endParaRPr lang="es-ES_tradnl" sz="1000" b="0" kern="1200" noProof="0" dirty="0">
                        <a:solidFill>
                          <a:schemeClr val="tx1"/>
                        </a:solidFill>
                        <a:effectLst/>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kern="1200" noProof="0" dirty="0">
                        <a:solidFill>
                          <a:schemeClr val="tx1"/>
                        </a:solidFill>
                        <a:effectLst/>
                        <a:latin typeface="Montserrat" pitchFamily="2" charset="77"/>
                      </a:endParaRPr>
                    </a:p>
                    <a:p>
                      <a:r>
                        <a:rPr lang="es-ES" sz="1000" dirty="0">
                          <a:latin typeface="Montserrat" pitchFamily="2" charset="77"/>
                        </a:rPr>
                        <a:t>“Compromisos que se convierten en hechos.”</a:t>
                      </a:r>
                    </a:p>
                    <a:p>
                      <a:r>
                        <a:rPr lang="es-ES" sz="1000" dirty="0">
                          <a:latin typeface="Montserrat" pitchFamily="2" charset="77"/>
                        </a:rPr>
                        <a:t>“Menos promesas. Más progreso.”</a:t>
                      </a:r>
                    </a:p>
                    <a:p>
                      <a:r>
                        <a:rPr lang="es-ES" sz="1000" dirty="0">
                          <a:latin typeface="Montserrat" pitchFamily="2" charset="77"/>
                        </a:rPr>
                        <a:t>“El cambio empieza con un plan.”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s-ES_tradnl" sz="1000" b="0" i="0" kern="1200" noProof="0" dirty="0">
                        <a:solidFill>
                          <a:schemeClr val="tx1"/>
                        </a:solidFill>
                        <a:effectLst/>
                        <a:latin typeface="Montserrat" pitchFamily="2" charset="77"/>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DDDD"/>
                    </a:solidFill>
                  </a:tcPr>
                </a:tc>
                <a:extLst>
                  <a:ext uri="{0D108BD9-81ED-4DB2-BD59-A6C34878D82A}">
                    <a16:rowId xmlns:a16="http://schemas.microsoft.com/office/drawing/2014/main" val="1366411729"/>
                  </a:ext>
                </a:extLst>
              </a:tr>
            </a:tbl>
          </a:graphicData>
        </a:graphic>
      </p:graphicFrame>
    </p:spTree>
    <p:extLst>
      <p:ext uri="{BB962C8B-B14F-4D97-AF65-F5344CB8AC3E}">
        <p14:creationId xmlns:p14="http://schemas.microsoft.com/office/powerpoint/2010/main" val="611011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0A91C-C068-AAF3-C356-8C94F4D1E7EC}"/>
            </a:ext>
          </a:extLst>
        </p:cNvPr>
        <p:cNvGrpSpPr/>
        <p:nvPr/>
      </p:nvGrpSpPr>
      <p:grpSpPr>
        <a:xfrm>
          <a:off x="0" y="0"/>
          <a:ext cx="0" cy="0"/>
          <a:chOff x="0" y="0"/>
          <a:chExt cx="0" cy="0"/>
        </a:xfrm>
      </p:grpSpPr>
      <p:sp>
        <p:nvSpPr>
          <p:cNvPr id="14" name="Rectangle 63">
            <a:extLst>
              <a:ext uri="{FF2B5EF4-FFF2-40B4-BE49-F238E27FC236}">
                <a16:creationId xmlns:a16="http://schemas.microsoft.com/office/drawing/2014/main" id="{C17F9929-F473-7600-835F-AC75A43B4EC3}"/>
              </a:ext>
            </a:extLst>
          </p:cNvPr>
          <p:cNvSpPr/>
          <p:nvPr/>
        </p:nvSpPr>
        <p:spPr>
          <a:xfrm>
            <a:off x="727144" y="635512"/>
            <a:ext cx="10861703" cy="722948"/>
          </a:xfrm>
          <a:prstGeom prst="rect">
            <a:avLst/>
          </a:prstGeom>
          <a:solidFill>
            <a:srgbClr val="EE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940" b="1" dirty="0">
                <a:solidFill>
                  <a:schemeClr val="bg1"/>
                </a:solidFill>
                <a:latin typeface="Montserrat" pitchFamily="2" charset="77"/>
              </a:rPr>
              <a:t>CORPORATE MESSAGE HOUSE</a:t>
            </a:r>
            <a:endParaRPr lang="en-ES" sz="1940" b="1">
              <a:solidFill>
                <a:schemeClr val="bg1"/>
              </a:solidFill>
              <a:latin typeface="Montserrat" pitchFamily="2" charset="77"/>
            </a:endParaRPr>
          </a:p>
        </p:txBody>
      </p:sp>
      <p:sp>
        <p:nvSpPr>
          <p:cNvPr id="31" name="Rectangle 6">
            <a:extLst>
              <a:ext uri="{FF2B5EF4-FFF2-40B4-BE49-F238E27FC236}">
                <a16:creationId xmlns:a16="http://schemas.microsoft.com/office/drawing/2014/main" id="{38F4EDDF-2428-650E-46B2-2C7D9E46F9C2}"/>
              </a:ext>
            </a:extLst>
          </p:cNvPr>
          <p:cNvSpPr txBox="1"/>
          <p:nvPr/>
        </p:nvSpPr>
        <p:spPr>
          <a:xfrm>
            <a:off x="1394909" y="1466363"/>
            <a:ext cx="536495" cy="9134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17" bIns="45717">
            <a:spAutoFit/>
          </a:bodyPr>
          <a:lstStyle>
            <a:lvl1pPr algn="ctr" defTabSz="1828716">
              <a:lnSpc>
                <a:spcPct val="100000"/>
              </a:lnSpc>
              <a:spcBef>
                <a:spcPts val="0"/>
              </a:spcBef>
              <a:defRPr sz="16000">
                <a:solidFill>
                  <a:srgbClr val="8FBB1C"/>
                </a:solidFill>
                <a:latin typeface="Bebas Neue Regular"/>
                <a:ea typeface="Bebas Neue Regular"/>
                <a:cs typeface="Bebas Neue Regular"/>
                <a:sym typeface="Bebas Neue Regular"/>
              </a:defRPr>
            </a:lvl1pPr>
          </a:lstStyle>
          <a:p>
            <a:r>
              <a:rPr lang="es-ES" sz="5336" b="1" dirty="0">
                <a:solidFill>
                  <a:srgbClr val="1B388F"/>
                </a:solidFill>
                <a:latin typeface="Bebas Neue Bold" pitchFamily="2" charset="77"/>
              </a:rPr>
              <a:t>1</a:t>
            </a:r>
            <a:endParaRPr sz="5336" b="1" dirty="0">
              <a:solidFill>
                <a:srgbClr val="1B388F"/>
              </a:solidFill>
              <a:latin typeface="Bebas Neue Bold" pitchFamily="2" charset="77"/>
            </a:endParaRPr>
          </a:p>
        </p:txBody>
      </p:sp>
      <p:sp>
        <p:nvSpPr>
          <p:cNvPr id="34" name="Rectangle 28">
            <a:extLst>
              <a:ext uri="{FF2B5EF4-FFF2-40B4-BE49-F238E27FC236}">
                <a16:creationId xmlns:a16="http://schemas.microsoft.com/office/drawing/2014/main" id="{AB7235CE-046C-6AB4-4F5B-3907498478B9}"/>
              </a:ext>
            </a:extLst>
          </p:cNvPr>
          <p:cNvSpPr txBox="1"/>
          <p:nvPr/>
        </p:nvSpPr>
        <p:spPr>
          <a:xfrm>
            <a:off x="4500909" y="1448389"/>
            <a:ext cx="574066" cy="9134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17" bIns="45717">
            <a:spAutoFit/>
          </a:bodyPr>
          <a:lstStyle>
            <a:lvl1pPr algn="ctr" defTabSz="1828716">
              <a:lnSpc>
                <a:spcPct val="100000"/>
              </a:lnSpc>
              <a:spcBef>
                <a:spcPts val="0"/>
              </a:spcBef>
              <a:defRPr sz="16000">
                <a:solidFill>
                  <a:srgbClr val="00904E"/>
                </a:solidFill>
                <a:latin typeface="Bebas Neue Regular"/>
                <a:ea typeface="Bebas Neue Regular"/>
                <a:cs typeface="Bebas Neue Regular"/>
                <a:sym typeface="Bebas Neue Regular"/>
              </a:defRPr>
            </a:lvl1pPr>
          </a:lstStyle>
          <a:p>
            <a:r>
              <a:rPr lang="es-ES" sz="5336" b="1" dirty="0">
                <a:solidFill>
                  <a:srgbClr val="1B388F"/>
                </a:solidFill>
                <a:latin typeface="Bebas Neue Bold" pitchFamily="2" charset="77"/>
              </a:rPr>
              <a:t>2</a:t>
            </a:r>
            <a:endParaRPr sz="5336" b="1" dirty="0">
              <a:solidFill>
                <a:srgbClr val="1B388F"/>
              </a:solidFill>
              <a:latin typeface="Bebas Neue Bold" pitchFamily="2" charset="77"/>
            </a:endParaRPr>
          </a:p>
        </p:txBody>
      </p:sp>
      <p:sp>
        <p:nvSpPr>
          <p:cNvPr id="35" name="Rectangle 29">
            <a:extLst>
              <a:ext uri="{FF2B5EF4-FFF2-40B4-BE49-F238E27FC236}">
                <a16:creationId xmlns:a16="http://schemas.microsoft.com/office/drawing/2014/main" id="{CC3357AC-36C6-254A-A47C-384EC012BE85}"/>
              </a:ext>
            </a:extLst>
          </p:cNvPr>
          <p:cNvSpPr txBox="1"/>
          <p:nvPr/>
        </p:nvSpPr>
        <p:spPr>
          <a:xfrm>
            <a:off x="7258277" y="1358460"/>
            <a:ext cx="574066" cy="9134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17" bIns="45717">
            <a:spAutoFit/>
          </a:bodyPr>
          <a:lstStyle>
            <a:lvl1pPr algn="ctr" defTabSz="1828716">
              <a:lnSpc>
                <a:spcPct val="100000"/>
              </a:lnSpc>
              <a:spcBef>
                <a:spcPts val="0"/>
              </a:spcBef>
              <a:defRPr sz="16000">
                <a:solidFill>
                  <a:srgbClr val="F1E300"/>
                </a:solidFill>
                <a:latin typeface="Bebas Neue Regular"/>
                <a:ea typeface="Bebas Neue Regular"/>
                <a:cs typeface="Bebas Neue Regular"/>
                <a:sym typeface="Bebas Neue Regular"/>
              </a:defRPr>
            </a:lvl1pPr>
          </a:lstStyle>
          <a:p>
            <a:r>
              <a:rPr sz="5336" b="1" dirty="0">
                <a:solidFill>
                  <a:srgbClr val="1B388F"/>
                </a:solidFill>
                <a:latin typeface="Bebas Neue Bold" pitchFamily="2" charset="77"/>
              </a:rPr>
              <a:t>3</a:t>
            </a:r>
          </a:p>
        </p:txBody>
      </p:sp>
      <p:sp>
        <p:nvSpPr>
          <p:cNvPr id="36" name="CuadroTexto 2">
            <a:extLst>
              <a:ext uri="{FF2B5EF4-FFF2-40B4-BE49-F238E27FC236}">
                <a16:creationId xmlns:a16="http://schemas.microsoft.com/office/drawing/2014/main" id="{E846F2F4-A37A-B2EB-DE13-4FA8DAC4A706}"/>
              </a:ext>
            </a:extLst>
          </p:cNvPr>
          <p:cNvSpPr txBox="1"/>
          <p:nvPr/>
        </p:nvSpPr>
        <p:spPr>
          <a:xfrm>
            <a:off x="743042" y="2456967"/>
            <a:ext cx="2466722" cy="2985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lgn="ctr" defTabSz="1828800">
              <a:lnSpc>
                <a:spcPct val="100000"/>
              </a:lnSpc>
              <a:spcBef>
                <a:spcPts val="0"/>
              </a:spcBef>
              <a:defRPr>
                <a:latin typeface="Bebas Neue Bold"/>
                <a:ea typeface="Bebas Neue Bold"/>
                <a:cs typeface="Bebas Neue Bold"/>
                <a:sym typeface="Bebas Neue Bold"/>
              </a:defRPr>
            </a:lvl1pPr>
          </a:lstStyle>
          <a:p>
            <a:pPr>
              <a:defRPr/>
            </a:pPr>
            <a:r>
              <a:rPr lang="en-GB" sz="1940" dirty="0"/>
              <a:t>COMPANY STRATEGIC ROADMAP</a:t>
            </a:r>
          </a:p>
        </p:txBody>
      </p:sp>
      <p:sp>
        <p:nvSpPr>
          <p:cNvPr id="37" name="CuadroTexto 2">
            <a:extLst>
              <a:ext uri="{FF2B5EF4-FFF2-40B4-BE49-F238E27FC236}">
                <a16:creationId xmlns:a16="http://schemas.microsoft.com/office/drawing/2014/main" id="{65E62785-4925-3869-3113-71C6B7C258F7}"/>
              </a:ext>
            </a:extLst>
          </p:cNvPr>
          <p:cNvSpPr txBox="1"/>
          <p:nvPr/>
        </p:nvSpPr>
        <p:spPr>
          <a:xfrm>
            <a:off x="3767033" y="2439943"/>
            <a:ext cx="2466723" cy="2985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lgn="ctr" defTabSz="1828800">
              <a:lnSpc>
                <a:spcPct val="100000"/>
              </a:lnSpc>
              <a:spcBef>
                <a:spcPts val="0"/>
              </a:spcBef>
              <a:defRPr>
                <a:latin typeface="Bebas Neue Bold"/>
                <a:ea typeface="Bebas Neue Bold"/>
                <a:cs typeface="Bebas Neue Bold"/>
                <a:sym typeface="Bebas Neue Bold"/>
              </a:defRPr>
            </a:lvl1pPr>
          </a:lstStyle>
          <a:p>
            <a:pPr algn="l"/>
            <a:r>
              <a:rPr lang="es-ES" sz="1940" dirty="0"/>
              <a:t>TALENT &amp; CULTURE</a:t>
            </a:r>
            <a:endParaRPr sz="1940" dirty="0"/>
          </a:p>
        </p:txBody>
      </p:sp>
      <p:sp>
        <p:nvSpPr>
          <p:cNvPr id="38" name="CuadroTexto 2">
            <a:extLst>
              <a:ext uri="{FF2B5EF4-FFF2-40B4-BE49-F238E27FC236}">
                <a16:creationId xmlns:a16="http://schemas.microsoft.com/office/drawing/2014/main" id="{108668E6-79B0-E3E0-17C8-57BE34124687}"/>
              </a:ext>
            </a:extLst>
          </p:cNvPr>
          <p:cNvSpPr txBox="1"/>
          <p:nvPr/>
        </p:nvSpPr>
        <p:spPr>
          <a:xfrm>
            <a:off x="6465887" y="2445163"/>
            <a:ext cx="2158846" cy="2985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lgn="ctr" defTabSz="1828800">
              <a:lnSpc>
                <a:spcPct val="100000"/>
              </a:lnSpc>
              <a:spcBef>
                <a:spcPts val="0"/>
              </a:spcBef>
              <a:defRPr>
                <a:latin typeface="Bebas Neue Bold"/>
                <a:ea typeface="Bebas Neue Bold"/>
                <a:cs typeface="Bebas Neue Bold"/>
                <a:sym typeface="Bebas Neue Bold"/>
              </a:defRPr>
            </a:lvl1pPr>
          </a:lstStyle>
          <a:p>
            <a:r>
              <a:rPr lang="es-ES" sz="1940" dirty="0"/>
              <a:t>INNOVATION &amp; TECH</a:t>
            </a:r>
            <a:endParaRPr sz="1940" dirty="0"/>
          </a:p>
        </p:txBody>
      </p:sp>
      <p:sp>
        <p:nvSpPr>
          <p:cNvPr id="39" name="Rectangle 29">
            <a:extLst>
              <a:ext uri="{FF2B5EF4-FFF2-40B4-BE49-F238E27FC236}">
                <a16:creationId xmlns:a16="http://schemas.microsoft.com/office/drawing/2014/main" id="{AF393AFA-6B23-0DEA-A1A1-612271E09179}"/>
              </a:ext>
            </a:extLst>
          </p:cNvPr>
          <p:cNvSpPr txBox="1"/>
          <p:nvPr/>
        </p:nvSpPr>
        <p:spPr>
          <a:xfrm>
            <a:off x="10339418" y="1358460"/>
            <a:ext cx="574066" cy="9134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17" bIns="45717">
            <a:spAutoFit/>
          </a:bodyPr>
          <a:lstStyle>
            <a:lvl1pPr algn="ctr" defTabSz="1828716">
              <a:lnSpc>
                <a:spcPct val="100000"/>
              </a:lnSpc>
              <a:spcBef>
                <a:spcPts val="0"/>
              </a:spcBef>
              <a:defRPr sz="16000">
                <a:solidFill>
                  <a:srgbClr val="F1E300"/>
                </a:solidFill>
                <a:latin typeface="Bebas Neue Regular"/>
                <a:ea typeface="Bebas Neue Regular"/>
                <a:cs typeface="Bebas Neue Regular"/>
                <a:sym typeface="Bebas Neue Regular"/>
              </a:defRPr>
            </a:lvl1pPr>
          </a:lstStyle>
          <a:p>
            <a:pPr algn="l"/>
            <a:r>
              <a:rPr lang="es-ES" sz="5336" b="1" dirty="0">
                <a:solidFill>
                  <a:srgbClr val="1B388F"/>
                </a:solidFill>
                <a:latin typeface="Bebas Neue Bold" pitchFamily="2" charset="77"/>
              </a:rPr>
              <a:t>4</a:t>
            </a:r>
            <a:endParaRPr sz="5336" b="1" dirty="0">
              <a:solidFill>
                <a:srgbClr val="1B388F"/>
              </a:solidFill>
              <a:latin typeface="Bebas Neue Bold" pitchFamily="2" charset="77"/>
            </a:endParaRPr>
          </a:p>
        </p:txBody>
      </p:sp>
      <p:sp>
        <p:nvSpPr>
          <p:cNvPr id="40" name="CuadroTexto 2">
            <a:extLst>
              <a:ext uri="{FF2B5EF4-FFF2-40B4-BE49-F238E27FC236}">
                <a16:creationId xmlns:a16="http://schemas.microsoft.com/office/drawing/2014/main" id="{BA755767-8E9B-3561-A45F-D4AE68C0CA3A}"/>
              </a:ext>
            </a:extLst>
          </p:cNvPr>
          <p:cNvSpPr txBox="1"/>
          <p:nvPr/>
        </p:nvSpPr>
        <p:spPr>
          <a:xfrm>
            <a:off x="9547028" y="2431300"/>
            <a:ext cx="2158846" cy="29854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lvl1pPr algn="ctr" defTabSz="1828800">
              <a:lnSpc>
                <a:spcPct val="100000"/>
              </a:lnSpc>
              <a:spcBef>
                <a:spcPts val="0"/>
              </a:spcBef>
              <a:defRPr>
                <a:latin typeface="Bebas Neue Bold"/>
                <a:ea typeface="Bebas Neue Bold"/>
                <a:cs typeface="Bebas Neue Bold"/>
                <a:sym typeface="Bebas Neue Bold"/>
              </a:defRPr>
            </a:lvl1pPr>
          </a:lstStyle>
          <a:p>
            <a:pPr algn="l"/>
            <a:r>
              <a:rPr lang="es-ES" sz="1940" dirty="0"/>
              <a:t>ESG</a:t>
            </a:r>
            <a:endParaRPr sz="1940" dirty="0"/>
          </a:p>
        </p:txBody>
      </p:sp>
      <p:sp>
        <p:nvSpPr>
          <p:cNvPr id="41" name="TextBox 17">
            <a:extLst>
              <a:ext uri="{FF2B5EF4-FFF2-40B4-BE49-F238E27FC236}">
                <a16:creationId xmlns:a16="http://schemas.microsoft.com/office/drawing/2014/main" id="{F52C7555-6AA4-3F86-E7C1-AC2394928E17}"/>
              </a:ext>
            </a:extLst>
          </p:cNvPr>
          <p:cNvSpPr txBox="1"/>
          <p:nvPr/>
        </p:nvSpPr>
        <p:spPr>
          <a:xfrm>
            <a:off x="743042" y="2914275"/>
            <a:ext cx="2395386" cy="1100893"/>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endParaRPr lang="en-AU" sz="970" dirty="0"/>
          </a:p>
          <a:p>
            <a:pPr marL="0" indent="0">
              <a:buNone/>
            </a:pPr>
            <a:r>
              <a:rPr lang="en-AU" sz="970" dirty="0"/>
              <a:t>We are shaping the future of global logistics by investing in smart technology, sustainability, and global-local integration. Our strategy focuses on being a growth enabler in a world of rising complexity.</a:t>
            </a:r>
          </a:p>
        </p:txBody>
      </p:sp>
      <p:sp>
        <p:nvSpPr>
          <p:cNvPr id="42" name="TextBox 17">
            <a:extLst>
              <a:ext uri="{FF2B5EF4-FFF2-40B4-BE49-F238E27FC236}">
                <a16:creationId xmlns:a16="http://schemas.microsoft.com/office/drawing/2014/main" id="{21385409-6C07-9E05-BDC7-B08C1FC30759}"/>
              </a:ext>
            </a:extLst>
          </p:cNvPr>
          <p:cNvSpPr txBox="1"/>
          <p:nvPr/>
        </p:nvSpPr>
        <p:spPr>
          <a:xfrm>
            <a:off x="3767033" y="2914275"/>
            <a:ext cx="2328967" cy="1100893"/>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endParaRPr lang="en-AU" sz="970" dirty="0"/>
          </a:p>
          <a:p>
            <a:pPr marL="0" indent="0">
              <a:buNone/>
            </a:pPr>
            <a:r>
              <a:rPr lang="en-AU" sz="970" dirty="0"/>
              <a:t>Behind every delivery is a team empowered by a culture of innovation, agility, and customer obsession. We attract and retain the best talent in logistics.	</a:t>
            </a:r>
          </a:p>
        </p:txBody>
      </p:sp>
      <p:sp>
        <p:nvSpPr>
          <p:cNvPr id="43" name="TextBox 17">
            <a:extLst>
              <a:ext uri="{FF2B5EF4-FFF2-40B4-BE49-F238E27FC236}">
                <a16:creationId xmlns:a16="http://schemas.microsoft.com/office/drawing/2014/main" id="{766A8219-3717-F87C-0BFE-25D68933F512}"/>
              </a:ext>
            </a:extLst>
          </p:cNvPr>
          <p:cNvSpPr txBox="1"/>
          <p:nvPr/>
        </p:nvSpPr>
        <p:spPr>
          <a:xfrm>
            <a:off x="6791024" y="2914275"/>
            <a:ext cx="1942668" cy="951621"/>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pPr marL="0" indent="0">
              <a:buNone/>
            </a:pPr>
            <a:r>
              <a:rPr lang="es-ES" sz="970" dirty="0" err="1"/>
              <a:t>We</a:t>
            </a:r>
            <a:r>
              <a:rPr lang="es-ES" sz="970" dirty="0"/>
              <a:t> </a:t>
            </a:r>
            <a:r>
              <a:rPr lang="es-ES" sz="970" dirty="0" err="1"/>
              <a:t>leverage</a:t>
            </a:r>
            <a:r>
              <a:rPr lang="es-ES" sz="970" dirty="0"/>
              <a:t> </a:t>
            </a:r>
            <a:r>
              <a:rPr lang="es-ES" sz="970" dirty="0" err="1"/>
              <a:t>cutting-edge</a:t>
            </a:r>
            <a:r>
              <a:rPr lang="es-ES" sz="970" dirty="0"/>
              <a:t> </a:t>
            </a:r>
            <a:r>
              <a:rPr lang="es-ES" sz="970" dirty="0" err="1"/>
              <a:t>tech</a:t>
            </a:r>
            <a:r>
              <a:rPr lang="es-ES" sz="970" dirty="0"/>
              <a:t>—</a:t>
            </a:r>
            <a:r>
              <a:rPr lang="es-ES" sz="970" dirty="0" err="1"/>
              <a:t>from</a:t>
            </a:r>
            <a:r>
              <a:rPr lang="es-ES" sz="970" dirty="0"/>
              <a:t> </a:t>
            </a:r>
            <a:r>
              <a:rPr lang="es-ES" sz="970" dirty="0" err="1"/>
              <a:t>automation</a:t>
            </a:r>
            <a:r>
              <a:rPr lang="es-ES" sz="970" dirty="0"/>
              <a:t> </a:t>
            </a:r>
            <a:r>
              <a:rPr lang="es-ES" sz="970" dirty="0" err="1"/>
              <a:t>to</a:t>
            </a:r>
            <a:r>
              <a:rPr lang="es-ES" sz="970" dirty="0"/>
              <a:t> AI and real-time data—</a:t>
            </a:r>
            <a:r>
              <a:rPr lang="es-ES" sz="970" dirty="0" err="1"/>
              <a:t>to</a:t>
            </a:r>
            <a:r>
              <a:rPr lang="es-ES" sz="970" dirty="0"/>
              <a:t> </a:t>
            </a:r>
            <a:r>
              <a:rPr lang="es-ES" sz="970" dirty="0" err="1"/>
              <a:t>simplify</a:t>
            </a:r>
            <a:r>
              <a:rPr lang="es-ES" sz="970" dirty="0"/>
              <a:t> </a:t>
            </a:r>
            <a:r>
              <a:rPr lang="es-ES" sz="970" dirty="0" err="1"/>
              <a:t>cross-border</a:t>
            </a:r>
            <a:r>
              <a:rPr lang="es-ES" sz="970" dirty="0"/>
              <a:t> </a:t>
            </a:r>
            <a:r>
              <a:rPr lang="es-ES" sz="970" dirty="0" err="1"/>
              <a:t>operations</a:t>
            </a:r>
            <a:r>
              <a:rPr lang="es-ES" sz="970" dirty="0"/>
              <a:t> and </a:t>
            </a:r>
            <a:r>
              <a:rPr lang="es-ES" sz="970" dirty="0" err="1"/>
              <a:t>enhance</a:t>
            </a:r>
            <a:r>
              <a:rPr lang="es-ES" sz="970" dirty="0"/>
              <a:t> </a:t>
            </a:r>
            <a:r>
              <a:rPr lang="es-ES" sz="970" dirty="0" err="1"/>
              <a:t>customer</a:t>
            </a:r>
            <a:r>
              <a:rPr lang="es-ES" sz="970" dirty="0"/>
              <a:t> </a:t>
            </a:r>
            <a:r>
              <a:rPr lang="es-ES" sz="970" dirty="0" err="1"/>
              <a:t>experience</a:t>
            </a:r>
            <a:r>
              <a:rPr lang="es-ES" sz="970" dirty="0"/>
              <a:t>.</a:t>
            </a:r>
            <a:r>
              <a:rPr lang="en-AU" sz="970" dirty="0"/>
              <a:t>	</a:t>
            </a:r>
          </a:p>
        </p:txBody>
      </p:sp>
      <p:sp>
        <p:nvSpPr>
          <p:cNvPr id="44" name="TextBox 17">
            <a:extLst>
              <a:ext uri="{FF2B5EF4-FFF2-40B4-BE49-F238E27FC236}">
                <a16:creationId xmlns:a16="http://schemas.microsoft.com/office/drawing/2014/main" id="{E7C86F57-1286-8FCB-8C37-09AD2BE0FAF3}"/>
              </a:ext>
            </a:extLst>
          </p:cNvPr>
          <p:cNvSpPr txBox="1"/>
          <p:nvPr/>
        </p:nvSpPr>
        <p:spPr>
          <a:xfrm>
            <a:off x="9547028" y="2914275"/>
            <a:ext cx="2041819" cy="951621"/>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pPr marL="0" indent="0">
              <a:buNone/>
            </a:pPr>
            <a:r>
              <a:rPr lang="es-ES" sz="970" dirty="0" err="1"/>
              <a:t>Sustainability</a:t>
            </a:r>
            <a:r>
              <a:rPr lang="es-ES" sz="970" dirty="0"/>
              <a:t> </a:t>
            </a:r>
            <a:r>
              <a:rPr lang="es-ES" sz="970" dirty="0" err="1"/>
              <a:t>is</a:t>
            </a:r>
            <a:r>
              <a:rPr lang="es-ES" sz="970" dirty="0"/>
              <a:t> </a:t>
            </a:r>
            <a:r>
              <a:rPr lang="es-ES" sz="970" dirty="0" err="1"/>
              <a:t>not</a:t>
            </a:r>
            <a:r>
              <a:rPr lang="es-ES" sz="970" dirty="0"/>
              <a:t> a </a:t>
            </a:r>
            <a:r>
              <a:rPr lang="es-ES" sz="970" dirty="0" err="1"/>
              <a:t>checkbox</a:t>
            </a:r>
            <a:r>
              <a:rPr lang="es-ES" sz="970" dirty="0"/>
              <a:t>—</a:t>
            </a:r>
            <a:r>
              <a:rPr lang="es-ES" sz="970" dirty="0" err="1"/>
              <a:t>it's</a:t>
            </a:r>
            <a:r>
              <a:rPr lang="es-ES" sz="970" dirty="0"/>
              <a:t> </a:t>
            </a:r>
            <a:r>
              <a:rPr lang="es-ES" sz="970" dirty="0" err="1"/>
              <a:t>embedded</a:t>
            </a:r>
            <a:r>
              <a:rPr lang="es-ES" sz="970" dirty="0"/>
              <a:t> in </a:t>
            </a:r>
            <a:r>
              <a:rPr lang="es-ES" sz="970" dirty="0" err="1"/>
              <a:t>our</a:t>
            </a:r>
            <a:r>
              <a:rPr lang="es-ES" sz="970" dirty="0"/>
              <a:t> </a:t>
            </a:r>
            <a:r>
              <a:rPr lang="es-ES" sz="970" dirty="0" err="1"/>
              <a:t>operations</a:t>
            </a:r>
            <a:r>
              <a:rPr lang="es-ES" sz="970" dirty="0"/>
              <a:t>, </a:t>
            </a:r>
            <a:r>
              <a:rPr lang="es-ES" sz="970" dirty="0" err="1"/>
              <a:t>our</a:t>
            </a:r>
            <a:r>
              <a:rPr lang="es-ES" sz="970" dirty="0"/>
              <a:t> </a:t>
            </a:r>
            <a:r>
              <a:rPr lang="es-ES" sz="970" dirty="0" err="1"/>
              <a:t>partnerships</a:t>
            </a:r>
            <a:r>
              <a:rPr lang="es-ES" sz="970" dirty="0"/>
              <a:t>, and </a:t>
            </a:r>
            <a:r>
              <a:rPr lang="es-ES" sz="970" dirty="0" err="1"/>
              <a:t>our</a:t>
            </a:r>
            <a:r>
              <a:rPr lang="es-ES" sz="970" dirty="0"/>
              <a:t> </a:t>
            </a:r>
            <a:r>
              <a:rPr lang="es-ES" sz="970" dirty="0" err="1"/>
              <a:t>long-term</a:t>
            </a:r>
            <a:r>
              <a:rPr lang="es-ES" sz="970" dirty="0"/>
              <a:t> </a:t>
            </a:r>
            <a:r>
              <a:rPr lang="es-ES" sz="970" dirty="0" err="1"/>
              <a:t>strategy</a:t>
            </a:r>
            <a:r>
              <a:rPr lang="es-ES" sz="970" dirty="0"/>
              <a:t>. </a:t>
            </a:r>
            <a:r>
              <a:rPr lang="es-ES" sz="970" dirty="0" err="1"/>
              <a:t>We</a:t>
            </a:r>
            <a:r>
              <a:rPr lang="es-ES" sz="970" dirty="0"/>
              <a:t> lead </a:t>
            </a:r>
            <a:r>
              <a:rPr lang="es-ES" sz="970" dirty="0" err="1"/>
              <a:t>by</a:t>
            </a:r>
            <a:r>
              <a:rPr lang="es-ES" sz="970" dirty="0"/>
              <a:t> </a:t>
            </a:r>
            <a:r>
              <a:rPr lang="es-ES" sz="970" dirty="0" err="1"/>
              <a:t>doing</a:t>
            </a:r>
            <a:r>
              <a:rPr lang="es-ES" sz="970" dirty="0"/>
              <a:t>. </a:t>
            </a:r>
            <a:r>
              <a:rPr lang="en-AU" sz="970" dirty="0"/>
              <a:t>	</a:t>
            </a:r>
          </a:p>
        </p:txBody>
      </p:sp>
      <p:sp>
        <p:nvSpPr>
          <p:cNvPr id="45" name="Rectangle 23">
            <a:extLst>
              <a:ext uri="{FF2B5EF4-FFF2-40B4-BE49-F238E27FC236}">
                <a16:creationId xmlns:a16="http://schemas.microsoft.com/office/drawing/2014/main" id="{013FE576-47CC-1DE7-EF13-0837DAAF47C0}"/>
              </a:ext>
            </a:extLst>
          </p:cNvPr>
          <p:cNvSpPr/>
          <p:nvPr/>
        </p:nvSpPr>
        <p:spPr>
          <a:xfrm rot="16200000">
            <a:off x="-242249" y="3352372"/>
            <a:ext cx="1101152" cy="353623"/>
          </a:xfrm>
          <a:prstGeom prst="rect">
            <a:avLst/>
          </a:prstGeom>
          <a:ln>
            <a:solidFill>
              <a:schemeClr val="tx1"/>
            </a:solidFill>
          </a:ln>
        </p:spPr>
        <p:txBody>
          <a:bodyPr wrap="square">
            <a:spAutoFit/>
          </a:bodyPr>
          <a:lstStyle/>
          <a:p>
            <a:pPr algn="ctr" defTabSz="369652">
              <a:defRPr/>
            </a:pPr>
            <a:r>
              <a:rPr lang="en-US" sz="1698" b="1" dirty="0">
                <a:latin typeface="Bebas Neue Bold" panose="020B0606020202050201" pitchFamily="34" charset="77"/>
              </a:rPr>
              <a:t>NARRATIVE </a:t>
            </a:r>
            <a:endParaRPr lang="en-US" sz="1698" dirty="0">
              <a:latin typeface="Bebas Neue Bold" panose="020B0606020202050201" pitchFamily="34" charset="77"/>
            </a:endParaRPr>
          </a:p>
        </p:txBody>
      </p:sp>
      <p:sp>
        <p:nvSpPr>
          <p:cNvPr id="46" name="Rectangle 23">
            <a:extLst>
              <a:ext uri="{FF2B5EF4-FFF2-40B4-BE49-F238E27FC236}">
                <a16:creationId xmlns:a16="http://schemas.microsoft.com/office/drawing/2014/main" id="{6B28279B-1C17-656F-3B3A-EF34F4E07536}"/>
              </a:ext>
            </a:extLst>
          </p:cNvPr>
          <p:cNvSpPr/>
          <p:nvPr/>
        </p:nvSpPr>
        <p:spPr>
          <a:xfrm rot="16200000">
            <a:off x="-225649" y="4621756"/>
            <a:ext cx="1067952" cy="353623"/>
          </a:xfrm>
          <a:prstGeom prst="rect">
            <a:avLst/>
          </a:prstGeom>
          <a:ln>
            <a:solidFill>
              <a:schemeClr val="tx1"/>
            </a:solidFill>
          </a:ln>
        </p:spPr>
        <p:txBody>
          <a:bodyPr wrap="square">
            <a:spAutoFit/>
          </a:bodyPr>
          <a:lstStyle/>
          <a:p>
            <a:pPr algn="ctr" defTabSz="369652">
              <a:defRPr/>
            </a:pPr>
            <a:r>
              <a:rPr lang="en-US" sz="1698" b="1" dirty="0">
                <a:latin typeface="Bebas Neue Bold" panose="020B0606020202050201" pitchFamily="34" charset="77"/>
              </a:rPr>
              <a:t>PROOFPOINTS</a:t>
            </a:r>
            <a:endParaRPr lang="en-US" sz="1698" dirty="0">
              <a:latin typeface="Bebas Neue Bold" panose="020B0606020202050201" pitchFamily="34" charset="77"/>
            </a:endParaRPr>
          </a:p>
        </p:txBody>
      </p:sp>
      <p:sp>
        <p:nvSpPr>
          <p:cNvPr id="47" name="TextBox 17">
            <a:extLst>
              <a:ext uri="{FF2B5EF4-FFF2-40B4-BE49-F238E27FC236}">
                <a16:creationId xmlns:a16="http://schemas.microsoft.com/office/drawing/2014/main" id="{F4BDDDD0-2854-BA06-7160-5A398BBD295C}"/>
              </a:ext>
            </a:extLst>
          </p:cNvPr>
          <p:cNvSpPr txBox="1"/>
          <p:nvPr/>
        </p:nvSpPr>
        <p:spPr>
          <a:xfrm>
            <a:off x="743042" y="4350540"/>
            <a:ext cx="2379487" cy="951621"/>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pPr marL="0" indent="0">
              <a:buNone/>
            </a:pPr>
            <a:r>
              <a:rPr lang="es-ES" sz="970" dirty="0"/>
              <a:t>• </a:t>
            </a:r>
            <a:r>
              <a:rPr lang="en-AU" sz="970" dirty="0"/>
              <a:t>Backed by xxx, with 20+ years in global logistics</a:t>
            </a:r>
          </a:p>
          <a:p>
            <a:pPr marL="0" indent="0">
              <a:buNone/>
            </a:pPr>
            <a:r>
              <a:rPr lang="es-ES" sz="970" dirty="0"/>
              <a:t>• </a:t>
            </a:r>
            <a:r>
              <a:rPr lang="en-AU" sz="970" dirty="0"/>
              <a:t>Active in over 190 countries</a:t>
            </a:r>
          </a:p>
          <a:p>
            <a:pPr marL="0" indent="0">
              <a:buNone/>
            </a:pPr>
            <a:r>
              <a:rPr lang="es-ES" sz="970" dirty="0"/>
              <a:t>• </a:t>
            </a:r>
            <a:r>
              <a:rPr lang="en-AU" sz="970" dirty="0"/>
              <a:t>Strategic presence in growth markets like Spain, Italy, Poland, and the UK</a:t>
            </a:r>
          </a:p>
        </p:txBody>
      </p:sp>
      <p:sp>
        <p:nvSpPr>
          <p:cNvPr id="48" name="TextBox 17">
            <a:extLst>
              <a:ext uri="{FF2B5EF4-FFF2-40B4-BE49-F238E27FC236}">
                <a16:creationId xmlns:a16="http://schemas.microsoft.com/office/drawing/2014/main" id="{2215C6F7-5809-391A-0F69-C03CE7A5AD5D}"/>
              </a:ext>
            </a:extLst>
          </p:cNvPr>
          <p:cNvSpPr txBox="1"/>
          <p:nvPr/>
        </p:nvSpPr>
        <p:spPr>
          <a:xfrm>
            <a:off x="3767033" y="4329516"/>
            <a:ext cx="2309805" cy="951621"/>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pPr marL="0" indent="0">
              <a:buNone/>
            </a:pPr>
            <a:r>
              <a:rPr lang="es-ES" sz="970" dirty="0"/>
              <a:t>• </a:t>
            </a:r>
            <a:r>
              <a:rPr lang="es-ES" sz="970" dirty="0" err="1"/>
              <a:t>Dedicated</a:t>
            </a:r>
            <a:r>
              <a:rPr lang="es-ES" sz="970" dirty="0"/>
              <a:t> </a:t>
            </a:r>
            <a:r>
              <a:rPr lang="es-ES" sz="970" dirty="0" err="1"/>
              <a:t>to</a:t>
            </a:r>
            <a:r>
              <a:rPr lang="es-ES" sz="970" dirty="0"/>
              <a:t> training and </a:t>
            </a:r>
            <a:r>
              <a:rPr lang="es-ES" sz="970" dirty="0" err="1"/>
              <a:t>development</a:t>
            </a:r>
            <a:r>
              <a:rPr lang="es-ES" sz="970" dirty="0"/>
              <a:t> in digital </a:t>
            </a:r>
            <a:r>
              <a:rPr lang="es-ES" sz="970" dirty="0" err="1"/>
              <a:t>logistics</a:t>
            </a:r>
            <a:br>
              <a:rPr lang="es-ES" sz="970" dirty="0"/>
            </a:br>
            <a:r>
              <a:rPr lang="es-ES" sz="970" dirty="0"/>
              <a:t>• High </a:t>
            </a:r>
            <a:r>
              <a:rPr lang="es-ES" sz="970" dirty="0" err="1"/>
              <a:t>employee</a:t>
            </a:r>
            <a:r>
              <a:rPr lang="es-ES" sz="970" dirty="0"/>
              <a:t> </a:t>
            </a:r>
            <a:r>
              <a:rPr lang="es-ES" sz="970" dirty="0" err="1"/>
              <a:t>retention</a:t>
            </a:r>
            <a:r>
              <a:rPr lang="es-ES" sz="970" dirty="0"/>
              <a:t> </a:t>
            </a:r>
            <a:r>
              <a:rPr lang="es-ES" sz="970" dirty="0" err="1"/>
              <a:t>driven</a:t>
            </a:r>
            <a:r>
              <a:rPr lang="es-ES" sz="970" dirty="0"/>
              <a:t> </a:t>
            </a:r>
            <a:r>
              <a:rPr lang="es-ES" sz="970" dirty="0" err="1"/>
              <a:t>by</a:t>
            </a:r>
            <a:r>
              <a:rPr lang="es-ES" sz="970" dirty="0"/>
              <a:t> </a:t>
            </a:r>
            <a:r>
              <a:rPr lang="es-ES" sz="970" dirty="0" err="1"/>
              <a:t>purpose</a:t>
            </a:r>
            <a:r>
              <a:rPr lang="es-ES" sz="970" dirty="0"/>
              <a:t> and </a:t>
            </a:r>
            <a:r>
              <a:rPr lang="es-ES" sz="970" dirty="0" err="1"/>
              <a:t>innovation</a:t>
            </a:r>
            <a:br>
              <a:rPr lang="es-ES" sz="970" dirty="0"/>
            </a:br>
            <a:r>
              <a:rPr lang="es-ES" sz="970" dirty="0"/>
              <a:t>• </a:t>
            </a:r>
            <a:r>
              <a:rPr lang="es-ES" sz="970" dirty="0" err="1"/>
              <a:t>Strong</a:t>
            </a:r>
            <a:r>
              <a:rPr lang="es-ES" sz="970" dirty="0"/>
              <a:t> </a:t>
            </a:r>
            <a:r>
              <a:rPr lang="es-ES" sz="970" dirty="0" err="1"/>
              <a:t>employer</a:t>
            </a:r>
            <a:r>
              <a:rPr lang="es-ES" sz="970" dirty="0"/>
              <a:t> </a:t>
            </a:r>
            <a:r>
              <a:rPr lang="es-ES" sz="970" dirty="0" err="1"/>
              <a:t>brand</a:t>
            </a:r>
            <a:r>
              <a:rPr lang="es-ES" sz="970" dirty="0"/>
              <a:t> in </a:t>
            </a:r>
            <a:r>
              <a:rPr lang="es-ES" sz="970" dirty="0" err="1"/>
              <a:t>key</a:t>
            </a:r>
            <a:r>
              <a:rPr lang="es-ES" sz="970" dirty="0"/>
              <a:t> </a:t>
            </a:r>
            <a:r>
              <a:rPr lang="es-ES" sz="970" dirty="0" err="1"/>
              <a:t>markets</a:t>
            </a:r>
            <a:endParaRPr lang="en-AU" sz="970" dirty="0"/>
          </a:p>
        </p:txBody>
      </p:sp>
      <p:sp>
        <p:nvSpPr>
          <p:cNvPr id="49" name="TextBox 17">
            <a:extLst>
              <a:ext uri="{FF2B5EF4-FFF2-40B4-BE49-F238E27FC236}">
                <a16:creationId xmlns:a16="http://schemas.microsoft.com/office/drawing/2014/main" id="{004AE865-64C6-E7BA-0050-7C80BCB2C7C9}"/>
              </a:ext>
            </a:extLst>
          </p:cNvPr>
          <p:cNvSpPr txBox="1"/>
          <p:nvPr/>
        </p:nvSpPr>
        <p:spPr>
          <a:xfrm>
            <a:off x="6791024" y="4293706"/>
            <a:ext cx="2041819" cy="951621"/>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pPr marL="0" indent="0">
              <a:buNone/>
            </a:pPr>
            <a:r>
              <a:rPr lang="es-ES" sz="970" dirty="0"/>
              <a:t>• </a:t>
            </a:r>
            <a:r>
              <a:rPr lang="es-ES" sz="970" dirty="0" err="1"/>
              <a:t>Paperless</a:t>
            </a:r>
            <a:r>
              <a:rPr lang="es-ES" sz="970" dirty="0"/>
              <a:t> </a:t>
            </a:r>
            <a:r>
              <a:rPr lang="es-ES" sz="970" dirty="0" err="1"/>
              <a:t>customs</a:t>
            </a:r>
            <a:r>
              <a:rPr lang="es-ES" sz="970" dirty="0"/>
              <a:t> </a:t>
            </a:r>
            <a:r>
              <a:rPr lang="es-ES" sz="970" dirty="0" err="1"/>
              <a:t>clearance</a:t>
            </a:r>
            <a:r>
              <a:rPr lang="es-ES" sz="970" dirty="0"/>
              <a:t> and real-time tracking</a:t>
            </a:r>
            <a:br>
              <a:rPr lang="es-ES" sz="970" dirty="0"/>
            </a:br>
            <a:r>
              <a:rPr lang="es-ES" sz="970" dirty="0"/>
              <a:t>• Data </a:t>
            </a:r>
            <a:r>
              <a:rPr lang="es-ES" sz="970" dirty="0" err="1"/>
              <a:t>transparency</a:t>
            </a:r>
            <a:r>
              <a:rPr lang="es-ES" sz="970" dirty="0"/>
              <a:t> </a:t>
            </a:r>
            <a:r>
              <a:rPr lang="es-ES" sz="970" dirty="0" err="1"/>
              <a:t>across</a:t>
            </a:r>
            <a:r>
              <a:rPr lang="es-ES" sz="970" dirty="0"/>
              <a:t> </a:t>
            </a:r>
            <a:r>
              <a:rPr lang="es-ES" sz="970" dirty="0" err="1"/>
              <a:t>the</a:t>
            </a:r>
            <a:r>
              <a:rPr lang="es-ES" sz="970" dirty="0"/>
              <a:t> </a:t>
            </a:r>
            <a:r>
              <a:rPr lang="es-ES" sz="970" dirty="0" err="1"/>
              <a:t>supply</a:t>
            </a:r>
            <a:r>
              <a:rPr lang="es-ES" sz="970" dirty="0"/>
              <a:t> </a:t>
            </a:r>
            <a:r>
              <a:rPr lang="es-ES" sz="970" dirty="0" err="1"/>
              <a:t>chain</a:t>
            </a:r>
            <a:br>
              <a:rPr lang="es-ES" sz="970" dirty="0"/>
            </a:br>
            <a:r>
              <a:rPr lang="es-ES" sz="970" dirty="0"/>
              <a:t>• </a:t>
            </a:r>
            <a:r>
              <a:rPr lang="es-ES" sz="970" dirty="0" err="1"/>
              <a:t>Tech-driven</a:t>
            </a:r>
            <a:r>
              <a:rPr lang="es-ES" sz="970" dirty="0"/>
              <a:t> </a:t>
            </a:r>
            <a:r>
              <a:rPr lang="es-ES" sz="970" dirty="0" err="1"/>
              <a:t>solutions</a:t>
            </a:r>
            <a:r>
              <a:rPr lang="es-ES" sz="970" dirty="0"/>
              <a:t> </a:t>
            </a:r>
            <a:r>
              <a:rPr lang="es-ES" sz="970" dirty="0" err="1"/>
              <a:t>for</a:t>
            </a:r>
            <a:r>
              <a:rPr lang="es-ES" sz="970" dirty="0"/>
              <a:t> </a:t>
            </a:r>
            <a:r>
              <a:rPr lang="es-ES" sz="970" dirty="0" err="1"/>
              <a:t>returns</a:t>
            </a:r>
            <a:r>
              <a:rPr lang="es-ES" sz="970" dirty="0"/>
              <a:t> and </a:t>
            </a:r>
            <a:r>
              <a:rPr lang="es-ES" sz="970" dirty="0" err="1"/>
              <a:t>ecommerce</a:t>
            </a:r>
            <a:r>
              <a:rPr lang="es-ES" sz="970" dirty="0"/>
              <a:t> </a:t>
            </a:r>
            <a:r>
              <a:rPr lang="es-ES" sz="970" dirty="0" err="1"/>
              <a:t>flows</a:t>
            </a:r>
            <a:endParaRPr lang="en-AU" sz="970" dirty="0"/>
          </a:p>
        </p:txBody>
      </p:sp>
      <p:sp>
        <p:nvSpPr>
          <p:cNvPr id="50" name="TextBox 17">
            <a:extLst>
              <a:ext uri="{FF2B5EF4-FFF2-40B4-BE49-F238E27FC236}">
                <a16:creationId xmlns:a16="http://schemas.microsoft.com/office/drawing/2014/main" id="{A9B0A2C1-91E6-2199-28CC-58943527656E}"/>
              </a:ext>
            </a:extLst>
          </p:cNvPr>
          <p:cNvSpPr txBox="1"/>
          <p:nvPr/>
        </p:nvSpPr>
        <p:spPr>
          <a:xfrm>
            <a:off x="9547028" y="4233786"/>
            <a:ext cx="2041819" cy="1100893"/>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endParaRPr lang="en-AU" sz="970" dirty="0"/>
          </a:p>
          <a:p>
            <a:pPr marL="0" indent="0">
              <a:buNone/>
            </a:pPr>
            <a:r>
              <a:rPr lang="es-ES" sz="970" dirty="0"/>
              <a:t>• 2040 net-</a:t>
            </a:r>
            <a:r>
              <a:rPr lang="es-ES" sz="970" dirty="0" err="1"/>
              <a:t>zero</a:t>
            </a:r>
            <a:r>
              <a:rPr lang="es-ES" sz="970" dirty="0"/>
              <a:t> target + 45% </a:t>
            </a:r>
            <a:r>
              <a:rPr lang="es-ES" sz="970" dirty="0" err="1"/>
              <a:t>reduction</a:t>
            </a:r>
            <a:r>
              <a:rPr lang="es-ES" sz="970" dirty="0"/>
              <a:t> </a:t>
            </a:r>
            <a:r>
              <a:rPr lang="es-ES" sz="970" dirty="0" err="1"/>
              <a:t>by</a:t>
            </a:r>
            <a:r>
              <a:rPr lang="es-ES" sz="970" dirty="0"/>
              <a:t> 2030</a:t>
            </a:r>
            <a:br>
              <a:rPr lang="es-ES" sz="970" dirty="0"/>
            </a:br>
            <a:br>
              <a:rPr lang="es-ES" sz="970" dirty="0"/>
            </a:br>
            <a:r>
              <a:rPr lang="es-ES" sz="970" dirty="0"/>
              <a:t>• </a:t>
            </a:r>
            <a:r>
              <a:rPr lang="es-ES" sz="970" dirty="0" err="1"/>
              <a:t>Emission</a:t>
            </a:r>
            <a:r>
              <a:rPr lang="es-ES" sz="970" dirty="0"/>
              <a:t> </a:t>
            </a:r>
            <a:r>
              <a:rPr lang="es-ES" sz="970" dirty="0" err="1"/>
              <a:t>reporting</a:t>
            </a:r>
            <a:r>
              <a:rPr lang="es-ES" sz="970" dirty="0"/>
              <a:t> and circular </a:t>
            </a:r>
            <a:r>
              <a:rPr lang="es-ES" sz="970" dirty="0" err="1"/>
              <a:t>logistics</a:t>
            </a:r>
            <a:r>
              <a:rPr lang="es-ES" sz="970" dirty="0"/>
              <a:t> </a:t>
            </a:r>
            <a:r>
              <a:rPr lang="es-ES" sz="970" dirty="0" err="1"/>
              <a:t>initiatives</a:t>
            </a:r>
            <a:r>
              <a:rPr lang="es-ES" sz="970" dirty="0"/>
              <a:t> (</a:t>
            </a:r>
            <a:r>
              <a:rPr lang="es-ES" sz="970" dirty="0" err="1"/>
              <a:t>e.g</a:t>
            </a:r>
            <a:r>
              <a:rPr lang="es-ES" sz="970" dirty="0"/>
              <a:t>., reusable pallet boxes)</a:t>
            </a:r>
            <a:endParaRPr lang="en-AU" sz="970" dirty="0"/>
          </a:p>
        </p:txBody>
      </p:sp>
      <p:sp>
        <p:nvSpPr>
          <p:cNvPr id="2" name="Rectangle 23">
            <a:extLst>
              <a:ext uri="{FF2B5EF4-FFF2-40B4-BE49-F238E27FC236}">
                <a16:creationId xmlns:a16="http://schemas.microsoft.com/office/drawing/2014/main" id="{FEB83CB4-27F4-F92C-EFE8-70C719A6F90C}"/>
              </a:ext>
            </a:extLst>
          </p:cNvPr>
          <p:cNvSpPr/>
          <p:nvPr/>
        </p:nvSpPr>
        <p:spPr>
          <a:xfrm rot="16200000">
            <a:off x="-225649" y="5818793"/>
            <a:ext cx="1067953" cy="353623"/>
          </a:xfrm>
          <a:prstGeom prst="rect">
            <a:avLst/>
          </a:prstGeom>
          <a:ln>
            <a:solidFill>
              <a:schemeClr val="tx1"/>
            </a:solidFill>
          </a:ln>
        </p:spPr>
        <p:txBody>
          <a:bodyPr wrap="square">
            <a:spAutoFit/>
          </a:bodyPr>
          <a:lstStyle/>
          <a:p>
            <a:pPr algn="ctr" defTabSz="369652">
              <a:defRPr/>
            </a:pPr>
            <a:r>
              <a:rPr lang="en-US" sz="1698" b="1" dirty="0">
                <a:latin typeface="Bebas Neue Bold" panose="020B0606020202050201" pitchFamily="34" charset="77"/>
              </a:rPr>
              <a:t>STORYLINE/S</a:t>
            </a:r>
            <a:endParaRPr lang="en-US" sz="1698" dirty="0">
              <a:latin typeface="Bebas Neue Bold" panose="020B0606020202050201" pitchFamily="34" charset="77"/>
            </a:endParaRPr>
          </a:p>
        </p:txBody>
      </p:sp>
      <p:sp>
        <p:nvSpPr>
          <p:cNvPr id="3" name="TextBox 17">
            <a:extLst>
              <a:ext uri="{FF2B5EF4-FFF2-40B4-BE49-F238E27FC236}">
                <a16:creationId xmlns:a16="http://schemas.microsoft.com/office/drawing/2014/main" id="{446BEA72-1295-5DED-04AA-3CF875C3A924}"/>
              </a:ext>
            </a:extLst>
          </p:cNvPr>
          <p:cNvSpPr txBox="1"/>
          <p:nvPr/>
        </p:nvSpPr>
        <p:spPr>
          <a:xfrm>
            <a:off x="727143" y="5533358"/>
            <a:ext cx="2395386" cy="354535"/>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pPr marL="0" indent="0">
              <a:buNone/>
            </a:pPr>
            <a:r>
              <a:rPr lang="es-ES" sz="970" dirty="0"/>
              <a:t>• “</a:t>
            </a:r>
            <a:r>
              <a:rPr lang="es-ES" sz="970" dirty="0" err="1"/>
              <a:t>Turning</a:t>
            </a:r>
            <a:r>
              <a:rPr lang="es-ES" sz="970" dirty="0"/>
              <a:t> </a:t>
            </a:r>
            <a:r>
              <a:rPr lang="es-ES" sz="970" dirty="0" err="1"/>
              <a:t>logistics</a:t>
            </a:r>
            <a:r>
              <a:rPr lang="es-ES" sz="970" dirty="0"/>
              <a:t> </a:t>
            </a:r>
            <a:r>
              <a:rPr lang="es-ES" sz="970" dirty="0" err="1"/>
              <a:t>complexity</a:t>
            </a:r>
            <a:r>
              <a:rPr lang="es-ES" sz="970" dirty="0"/>
              <a:t> </a:t>
            </a:r>
            <a:r>
              <a:rPr lang="es-ES" sz="970" dirty="0" err="1"/>
              <a:t>into</a:t>
            </a:r>
            <a:r>
              <a:rPr lang="es-ES" sz="970" dirty="0"/>
              <a:t> </a:t>
            </a:r>
            <a:r>
              <a:rPr lang="es-ES" sz="970" dirty="0" err="1"/>
              <a:t>cross-border</a:t>
            </a:r>
            <a:r>
              <a:rPr lang="es-ES" sz="970" dirty="0"/>
              <a:t> </a:t>
            </a:r>
            <a:r>
              <a:rPr lang="es-ES" sz="970" dirty="0" err="1"/>
              <a:t>opportunity</a:t>
            </a:r>
            <a:r>
              <a:rPr lang="es-ES" sz="970" dirty="0"/>
              <a:t>” </a:t>
            </a:r>
          </a:p>
        </p:txBody>
      </p:sp>
      <p:sp>
        <p:nvSpPr>
          <p:cNvPr id="4" name="TextBox 17">
            <a:extLst>
              <a:ext uri="{FF2B5EF4-FFF2-40B4-BE49-F238E27FC236}">
                <a16:creationId xmlns:a16="http://schemas.microsoft.com/office/drawing/2014/main" id="{8A23AE4C-C73F-A31F-2D52-77BB24ACEEDA}"/>
              </a:ext>
            </a:extLst>
          </p:cNvPr>
          <p:cNvSpPr txBox="1"/>
          <p:nvPr/>
        </p:nvSpPr>
        <p:spPr>
          <a:xfrm>
            <a:off x="3762609" y="5594337"/>
            <a:ext cx="2395386" cy="951621"/>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pPr marL="0" indent="0">
              <a:buNone/>
            </a:pPr>
            <a:r>
              <a:rPr lang="es-ES" sz="970" dirty="0"/>
              <a:t>• “</a:t>
            </a:r>
            <a:r>
              <a:rPr lang="es-ES" sz="970" dirty="0" err="1"/>
              <a:t>Empowering</a:t>
            </a:r>
            <a:r>
              <a:rPr lang="es-ES" sz="970" dirty="0"/>
              <a:t> </a:t>
            </a:r>
            <a:r>
              <a:rPr lang="es-ES" sz="970" dirty="0" err="1"/>
              <a:t>the</a:t>
            </a:r>
            <a:r>
              <a:rPr lang="es-ES" sz="970" dirty="0"/>
              <a:t> </a:t>
            </a:r>
            <a:r>
              <a:rPr lang="es-ES" sz="970" dirty="0" err="1"/>
              <a:t>logistics</a:t>
            </a:r>
            <a:r>
              <a:rPr lang="es-ES" sz="970" dirty="0"/>
              <a:t> </a:t>
            </a:r>
            <a:r>
              <a:rPr lang="es-ES" sz="970" dirty="0" err="1"/>
              <a:t>workforce</a:t>
            </a:r>
            <a:r>
              <a:rPr lang="es-ES" sz="970" dirty="0"/>
              <a:t>: </a:t>
            </a:r>
            <a:r>
              <a:rPr lang="es-ES" sz="970" dirty="0" err="1"/>
              <a:t>How</a:t>
            </a:r>
            <a:r>
              <a:rPr lang="es-ES" sz="970" dirty="0"/>
              <a:t> </a:t>
            </a:r>
            <a:r>
              <a:rPr lang="es-ES" sz="970" dirty="0" err="1"/>
              <a:t>xxx</a:t>
            </a:r>
            <a:r>
              <a:rPr lang="es-ES" sz="970" dirty="0"/>
              <a:t> </a:t>
            </a:r>
            <a:r>
              <a:rPr lang="es-ES" sz="970" dirty="0" err="1"/>
              <a:t>builds</a:t>
            </a:r>
            <a:r>
              <a:rPr lang="es-ES" sz="970" dirty="0"/>
              <a:t> culture and </a:t>
            </a:r>
            <a:r>
              <a:rPr lang="es-ES" sz="970" dirty="0" err="1"/>
              <a:t>attracts</a:t>
            </a:r>
            <a:r>
              <a:rPr lang="es-ES" sz="970" dirty="0"/>
              <a:t> top </a:t>
            </a:r>
            <a:r>
              <a:rPr lang="es-ES" sz="970" dirty="0" err="1"/>
              <a:t>talent</a:t>
            </a:r>
            <a:r>
              <a:rPr lang="es-ES" sz="970" dirty="0"/>
              <a:t>” </a:t>
            </a:r>
          </a:p>
          <a:p>
            <a:pPr marL="0" indent="0">
              <a:buNone/>
            </a:pPr>
            <a:br>
              <a:rPr lang="es-ES" sz="970" dirty="0"/>
            </a:br>
            <a:r>
              <a:rPr lang="es-ES" sz="970" dirty="0"/>
              <a:t>• “People </a:t>
            </a:r>
            <a:r>
              <a:rPr lang="es-ES" sz="970" dirty="0" err="1"/>
              <a:t>first</a:t>
            </a:r>
            <a:r>
              <a:rPr lang="es-ES" sz="970" dirty="0"/>
              <a:t>: </a:t>
            </a:r>
            <a:r>
              <a:rPr lang="es-ES" sz="970" dirty="0" err="1"/>
              <a:t>Our</a:t>
            </a:r>
            <a:r>
              <a:rPr lang="es-ES" sz="970" dirty="0"/>
              <a:t> culture </a:t>
            </a:r>
            <a:r>
              <a:rPr lang="es-ES" sz="970" dirty="0" err="1"/>
              <a:t>behind</a:t>
            </a:r>
            <a:r>
              <a:rPr lang="es-ES" sz="970" dirty="0"/>
              <a:t> </a:t>
            </a:r>
            <a:r>
              <a:rPr lang="es-ES" sz="970" dirty="0" err="1"/>
              <a:t>every</a:t>
            </a:r>
            <a:r>
              <a:rPr lang="es-ES" sz="970" dirty="0"/>
              <a:t> </a:t>
            </a:r>
            <a:r>
              <a:rPr lang="es-ES" sz="970" dirty="0" err="1"/>
              <a:t>seamless</a:t>
            </a:r>
            <a:r>
              <a:rPr lang="es-ES" sz="970" dirty="0"/>
              <a:t> </a:t>
            </a:r>
            <a:r>
              <a:rPr lang="es-ES" sz="970" dirty="0" err="1"/>
              <a:t>delivery</a:t>
            </a:r>
            <a:r>
              <a:rPr lang="es-ES" sz="970" dirty="0"/>
              <a:t>”</a:t>
            </a:r>
            <a:endParaRPr lang="en-AU" sz="970" dirty="0"/>
          </a:p>
        </p:txBody>
      </p:sp>
      <p:sp>
        <p:nvSpPr>
          <p:cNvPr id="5" name="TextBox 17">
            <a:extLst>
              <a:ext uri="{FF2B5EF4-FFF2-40B4-BE49-F238E27FC236}">
                <a16:creationId xmlns:a16="http://schemas.microsoft.com/office/drawing/2014/main" id="{9CDC6280-5CC1-8C05-1283-6861A1244C8A}"/>
              </a:ext>
            </a:extLst>
          </p:cNvPr>
          <p:cNvSpPr txBox="1"/>
          <p:nvPr/>
        </p:nvSpPr>
        <p:spPr>
          <a:xfrm>
            <a:off x="6798075" y="5533358"/>
            <a:ext cx="2395386" cy="951621"/>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pPr marL="0" indent="0">
              <a:buNone/>
            </a:pPr>
            <a:r>
              <a:rPr lang="es-ES" sz="970" dirty="0"/>
              <a:t>• “</a:t>
            </a:r>
            <a:r>
              <a:rPr lang="es-ES" sz="970" dirty="0" err="1"/>
              <a:t>How</a:t>
            </a:r>
            <a:r>
              <a:rPr lang="es-ES" sz="970" dirty="0"/>
              <a:t> </a:t>
            </a:r>
            <a:r>
              <a:rPr lang="es-ES" sz="970" dirty="0" err="1"/>
              <a:t>tech</a:t>
            </a:r>
            <a:r>
              <a:rPr lang="es-ES" sz="970" dirty="0"/>
              <a:t> </a:t>
            </a:r>
            <a:r>
              <a:rPr lang="es-ES" sz="970" dirty="0" err="1"/>
              <a:t>innovation</a:t>
            </a:r>
            <a:r>
              <a:rPr lang="es-ES" sz="970" dirty="0"/>
              <a:t> </a:t>
            </a:r>
            <a:r>
              <a:rPr lang="es-ES" sz="970" dirty="0" err="1"/>
              <a:t>powers</a:t>
            </a:r>
            <a:r>
              <a:rPr lang="es-ES" sz="970" dirty="0"/>
              <a:t> </a:t>
            </a:r>
            <a:r>
              <a:rPr lang="es-ES" sz="970" dirty="0" err="1"/>
              <a:t>borderless</a:t>
            </a:r>
            <a:r>
              <a:rPr lang="es-ES" sz="970" dirty="0"/>
              <a:t> </a:t>
            </a:r>
            <a:r>
              <a:rPr lang="es-ES" sz="970" dirty="0" err="1"/>
              <a:t>commerce</a:t>
            </a:r>
            <a:r>
              <a:rPr lang="es-ES" sz="970" dirty="0"/>
              <a:t>”</a:t>
            </a:r>
          </a:p>
          <a:p>
            <a:pPr marL="0" indent="0">
              <a:buNone/>
            </a:pPr>
            <a:r>
              <a:rPr lang="es-ES" sz="970" dirty="0"/>
              <a:t> </a:t>
            </a:r>
            <a:br>
              <a:rPr lang="es-ES" sz="970" dirty="0"/>
            </a:br>
            <a:r>
              <a:rPr lang="es-ES" sz="970" dirty="0"/>
              <a:t>• “AI, data and </a:t>
            </a:r>
            <a:r>
              <a:rPr lang="es-ES" sz="970" dirty="0" err="1"/>
              <a:t>paperless</a:t>
            </a:r>
            <a:r>
              <a:rPr lang="es-ES" sz="970" dirty="0"/>
              <a:t> </a:t>
            </a:r>
            <a:r>
              <a:rPr lang="es-ES" sz="970" dirty="0" err="1"/>
              <a:t>customs</a:t>
            </a:r>
            <a:r>
              <a:rPr lang="es-ES" sz="970" dirty="0"/>
              <a:t>: </a:t>
            </a:r>
            <a:r>
              <a:rPr lang="es-ES" sz="970" dirty="0" err="1"/>
              <a:t>The</a:t>
            </a:r>
            <a:r>
              <a:rPr lang="es-ES" sz="970" dirty="0"/>
              <a:t> digital </a:t>
            </a:r>
            <a:r>
              <a:rPr lang="es-ES" sz="970" dirty="0" err="1"/>
              <a:t>edge</a:t>
            </a:r>
            <a:r>
              <a:rPr lang="es-ES" sz="970" dirty="0"/>
              <a:t> </a:t>
            </a:r>
            <a:r>
              <a:rPr lang="es-ES" sz="970" dirty="0" err="1"/>
              <a:t>of</a:t>
            </a:r>
            <a:r>
              <a:rPr lang="es-ES" sz="970" dirty="0"/>
              <a:t> </a:t>
            </a:r>
            <a:r>
              <a:rPr lang="es-ES" sz="970" dirty="0" err="1"/>
              <a:t>cross-border</a:t>
            </a:r>
            <a:r>
              <a:rPr lang="es-ES" sz="970" dirty="0"/>
              <a:t> </a:t>
            </a:r>
            <a:r>
              <a:rPr lang="es-ES" sz="970" dirty="0" err="1"/>
              <a:t>logistics</a:t>
            </a:r>
            <a:r>
              <a:rPr lang="es-ES" sz="970" dirty="0"/>
              <a:t>”</a:t>
            </a:r>
            <a:endParaRPr lang="en-AU" sz="970" dirty="0"/>
          </a:p>
        </p:txBody>
      </p:sp>
      <p:sp>
        <p:nvSpPr>
          <p:cNvPr id="6" name="TextBox 17">
            <a:extLst>
              <a:ext uri="{FF2B5EF4-FFF2-40B4-BE49-F238E27FC236}">
                <a16:creationId xmlns:a16="http://schemas.microsoft.com/office/drawing/2014/main" id="{6E3DB91B-10BD-151E-FD6C-57EFB74E9AFF}"/>
              </a:ext>
            </a:extLst>
          </p:cNvPr>
          <p:cNvSpPr txBox="1"/>
          <p:nvPr/>
        </p:nvSpPr>
        <p:spPr>
          <a:xfrm>
            <a:off x="9547028" y="5533358"/>
            <a:ext cx="2041819" cy="1100893"/>
          </a:xfrm>
          <a:prstGeom prst="rect">
            <a:avLst/>
          </a:prstGeom>
          <a:noFill/>
        </p:spPr>
        <p:txBody>
          <a:bodyPr wrap="square" lIns="55449" tIns="27725" rIns="55449" bIns="27725" anchor="t">
            <a:spAutoFit/>
          </a:bodyPr>
          <a:lstStyle>
            <a:defPPr>
              <a:defRPr lang="en-ES"/>
            </a:defPPr>
            <a:lvl1pPr marL="565150" indent="-565150" defTabSz="1507846">
              <a:buFont typeface="Arial" panose="020B0604020202020204" pitchFamily="34" charset="0"/>
              <a:buChar char="•"/>
              <a:defRPr sz="1400">
                <a:latin typeface="Montserrat"/>
                <a:ea typeface="+mj-lt"/>
                <a:cs typeface="+mj-lt"/>
              </a:defRPr>
            </a:lvl1pPr>
            <a:lvl2pPr marL="753923" defTabSz="1507846">
              <a:defRPr sz="2968"/>
            </a:lvl2pPr>
            <a:lvl3pPr marL="1507846" defTabSz="1507846">
              <a:defRPr sz="2968"/>
            </a:lvl3pPr>
            <a:lvl4pPr marL="2261768" defTabSz="1507846">
              <a:defRPr sz="2968"/>
            </a:lvl4pPr>
            <a:lvl5pPr marL="3015691" defTabSz="1507846">
              <a:defRPr sz="2968"/>
            </a:lvl5pPr>
            <a:lvl6pPr marL="3769614" defTabSz="1507846">
              <a:defRPr sz="2968"/>
            </a:lvl6pPr>
            <a:lvl7pPr marL="4523537" defTabSz="1507846">
              <a:defRPr sz="2968"/>
            </a:lvl7pPr>
            <a:lvl8pPr marL="5277460" defTabSz="1507846">
              <a:defRPr sz="2968"/>
            </a:lvl8pPr>
            <a:lvl9pPr marL="6031382" defTabSz="1507846">
              <a:defRPr sz="2968"/>
            </a:lvl9pPr>
          </a:lstStyle>
          <a:p>
            <a:pPr marL="0" indent="0">
              <a:buNone/>
            </a:pPr>
            <a:r>
              <a:rPr lang="es-ES" sz="970" dirty="0"/>
              <a:t>• “Zero </a:t>
            </a:r>
            <a:r>
              <a:rPr lang="es-ES" sz="970" dirty="0" err="1"/>
              <a:t>by</a:t>
            </a:r>
            <a:r>
              <a:rPr lang="es-ES" sz="970" dirty="0"/>
              <a:t> 2040: </a:t>
            </a:r>
            <a:r>
              <a:rPr lang="es-ES" sz="970" dirty="0" err="1"/>
              <a:t>How</a:t>
            </a:r>
            <a:r>
              <a:rPr lang="es-ES" sz="970" dirty="0"/>
              <a:t> </a:t>
            </a:r>
            <a:r>
              <a:rPr lang="es-ES" sz="970" dirty="0" err="1"/>
              <a:t>we</a:t>
            </a:r>
            <a:r>
              <a:rPr lang="es-ES" sz="970" dirty="0"/>
              <a:t> are </a:t>
            </a:r>
            <a:r>
              <a:rPr lang="es-ES" sz="970" dirty="0" err="1"/>
              <a:t>redefining</a:t>
            </a:r>
            <a:r>
              <a:rPr lang="es-ES" sz="970" dirty="0"/>
              <a:t> </a:t>
            </a:r>
            <a:r>
              <a:rPr lang="es-ES" sz="970" dirty="0" err="1"/>
              <a:t>sustainable</a:t>
            </a:r>
            <a:r>
              <a:rPr lang="es-ES" sz="970" dirty="0"/>
              <a:t> </a:t>
            </a:r>
            <a:r>
              <a:rPr lang="es-ES" sz="970" dirty="0" err="1"/>
              <a:t>logistics</a:t>
            </a:r>
            <a:r>
              <a:rPr lang="es-ES" sz="970" dirty="0"/>
              <a:t> </a:t>
            </a:r>
            <a:r>
              <a:rPr lang="es-ES" sz="970" dirty="0" err="1"/>
              <a:t>with</a:t>
            </a:r>
            <a:r>
              <a:rPr lang="es-ES" sz="970" dirty="0"/>
              <a:t> real </a:t>
            </a:r>
            <a:r>
              <a:rPr lang="es-ES" sz="970" dirty="0" err="1"/>
              <a:t>action</a:t>
            </a:r>
            <a:r>
              <a:rPr lang="es-ES" sz="970" dirty="0"/>
              <a:t>” </a:t>
            </a:r>
          </a:p>
          <a:p>
            <a:pPr marL="0" indent="0">
              <a:buNone/>
            </a:pPr>
            <a:br>
              <a:rPr lang="es-ES" sz="970" dirty="0"/>
            </a:br>
            <a:r>
              <a:rPr lang="es-ES" sz="970" dirty="0"/>
              <a:t>• “</a:t>
            </a:r>
            <a:r>
              <a:rPr lang="es-ES" sz="970" dirty="0" err="1"/>
              <a:t>From</a:t>
            </a:r>
            <a:r>
              <a:rPr lang="es-ES" sz="970" dirty="0"/>
              <a:t> </a:t>
            </a:r>
            <a:r>
              <a:rPr lang="es-ES" sz="970" dirty="0" err="1"/>
              <a:t>biofuels</a:t>
            </a:r>
            <a:r>
              <a:rPr lang="es-ES" sz="970" dirty="0"/>
              <a:t> </a:t>
            </a:r>
            <a:r>
              <a:rPr lang="es-ES" sz="970" dirty="0" err="1"/>
              <a:t>to</a:t>
            </a:r>
            <a:r>
              <a:rPr lang="es-ES" sz="970" dirty="0"/>
              <a:t> circular </a:t>
            </a:r>
            <a:r>
              <a:rPr lang="es-ES" sz="970" dirty="0" err="1"/>
              <a:t>logistics</a:t>
            </a:r>
            <a:r>
              <a:rPr lang="es-ES" sz="970" dirty="0"/>
              <a:t>: </a:t>
            </a:r>
            <a:r>
              <a:rPr lang="es-ES" sz="970" dirty="0" err="1"/>
              <a:t>Measuring</a:t>
            </a:r>
            <a:r>
              <a:rPr lang="es-ES" sz="970" dirty="0"/>
              <a:t> </a:t>
            </a:r>
            <a:r>
              <a:rPr lang="es-ES" sz="970" dirty="0" err="1"/>
              <a:t>what</a:t>
            </a:r>
            <a:r>
              <a:rPr lang="es-ES" sz="970" dirty="0"/>
              <a:t> </a:t>
            </a:r>
            <a:r>
              <a:rPr lang="es-ES" sz="970" dirty="0" err="1"/>
              <a:t>matters</a:t>
            </a:r>
            <a:r>
              <a:rPr lang="es-ES" sz="970" dirty="0"/>
              <a:t> in </a:t>
            </a:r>
            <a:r>
              <a:rPr lang="es-ES" sz="970" dirty="0" err="1"/>
              <a:t>green</a:t>
            </a:r>
            <a:r>
              <a:rPr lang="es-ES" sz="970" dirty="0"/>
              <a:t> </a:t>
            </a:r>
            <a:r>
              <a:rPr lang="es-ES" sz="970" dirty="0" err="1"/>
              <a:t>deliveries</a:t>
            </a:r>
            <a:r>
              <a:rPr lang="es-ES" sz="970" dirty="0"/>
              <a:t>”</a:t>
            </a:r>
            <a:endParaRPr lang="en-AU" sz="970" dirty="0"/>
          </a:p>
        </p:txBody>
      </p:sp>
      <p:sp>
        <p:nvSpPr>
          <p:cNvPr id="7" name="CuadroTexto 6">
            <a:extLst>
              <a:ext uri="{FF2B5EF4-FFF2-40B4-BE49-F238E27FC236}">
                <a16:creationId xmlns:a16="http://schemas.microsoft.com/office/drawing/2014/main" id="{84727198-B3B6-1E37-FD87-2DB10FEF73F1}"/>
              </a:ext>
            </a:extLst>
          </p:cNvPr>
          <p:cNvSpPr txBox="1"/>
          <p:nvPr/>
        </p:nvSpPr>
        <p:spPr>
          <a:xfrm>
            <a:off x="1070728" y="6666811"/>
            <a:ext cx="0" cy="0"/>
          </a:xfrm>
          <a:prstGeom prst="rect">
            <a:avLst/>
          </a:prstGeom>
        </p:spPr>
        <p:txBody>
          <a:bodyPr vert="horz" wrap="none" lIns="0" tIns="0" rIns="0" bIns="0" rtlCol="0">
            <a:noAutofit/>
          </a:bodyPr>
          <a:lstStyle/>
          <a:p>
            <a:pPr algn="l">
              <a:lnSpc>
                <a:spcPct val="150000"/>
              </a:lnSpc>
            </a:pPr>
            <a:endParaRPr lang="es-ES" sz="970" dirty="0"/>
          </a:p>
        </p:txBody>
      </p:sp>
      <p:sp>
        <p:nvSpPr>
          <p:cNvPr id="8" name="Rectangle 23">
            <a:extLst>
              <a:ext uri="{FF2B5EF4-FFF2-40B4-BE49-F238E27FC236}">
                <a16:creationId xmlns:a16="http://schemas.microsoft.com/office/drawing/2014/main" id="{B645A04C-688F-0378-3882-752141D54DEC}"/>
              </a:ext>
            </a:extLst>
          </p:cNvPr>
          <p:cNvSpPr/>
          <p:nvPr/>
        </p:nvSpPr>
        <p:spPr>
          <a:xfrm rot="16200000">
            <a:off x="-364930" y="2010678"/>
            <a:ext cx="1324066" cy="353623"/>
          </a:xfrm>
          <a:prstGeom prst="rect">
            <a:avLst/>
          </a:prstGeom>
          <a:ln>
            <a:solidFill>
              <a:schemeClr val="tx1"/>
            </a:solidFill>
          </a:ln>
        </p:spPr>
        <p:txBody>
          <a:bodyPr wrap="square">
            <a:spAutoFit/>
          </a:bodyPr>
          <a:lstStyle/>
          <a:p>
            <a:pPr algn="ctr" defTabSz="369652">
              <a:defRPr/>
            </a:pPr>
            <a:r>
              <a:rPr lang="en-US" sz="1698" b="1" dirty="0">
                <a:latin typeface="Bebas Neue Bold" panose="020B0606020202050201" pitchFamily="34" charset="77"/>
              </a:rPr>
              <a:t>TOPICS</a:t>
            </a:r>
            <a:endParaRPr lang="en-US" sz="1698" dirty="0">
              <a:latin typeface="Bebas Neue Bold" panose="020B0606020202050201" pitchFamily="34" charset="77"/>
            </a:endParaRPr>
          </a:p>
        </p:txBody>
      </p:sp>
    </p:spTree>
    <p:extLst>
      <p:ext uri="{BB962C8B-B14F-4D97-AF65-F5344CB8AC3E}">
        <p14:creationId xmlns:p14="http://schemas.microsoft.com/office/powerpoint/2010/main" val="3615762809"/>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77fc8d1e31_0_716"/>
          <p:cNvSpPr/>
          <p:nvPr/>
        </p:nvSpPr>
        <p:spPr>
          <a:xfrm>
            <a:off x="0" y="0"/>
            <a:ext cx="12192000" cy="6858000"/>
          </a:xfrm>
          <a:prstGeom prst="rect">
            <a:avLst/>
          </a:prstGeom>
          <a:gradFill>
            <a:gsLst>
              <a:gs pos="0">
                <a:srgbClr val="FFA911"/>
              </a:gs>
              <a:gs pos="100000">
                <a:srgbClr val="E10C90"/>
              </a:gs>
            </a:gsLst>
            <a:lin ang="2700006" scaled="0"/>
          </a:gra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g277fc8d1e31_0_716"/>
          <p:cNvSpPr txBox="1"/>
          <p:nvPr/>
        </p:nvSpPr>
        <p:spPr>
          <a:xfrm>
            <a:off x="881744" y="2104903"/>
            <a:ext cx="11329800" cy="2463391"/>
          </a:xfrm>
          <a:prstGeom prst="rect">
            <a:avLst/>
          </a:prstGeom>
          <a:noFill/>
          <a:ln>
            <a:noFill/>
          </a:ln>
        </p:spPr>
        <p:txBody>
          <a:bodyPr spcFirstLastPara="1" wrap="square" lIns="45700" tIns="45700" rIns="45700" bIns="45700" anchor="t" anchorCtr="0">
            <a:spAutoFit/>
          </a:bodyPr>
          <a:lstStyle/>
          <a:p>
            <a:pPr marL="0" marR="0" lvl="0" indent="0" algn="l" rtl="0">
              <a:lnSpc>
                <a:spcPct val="213888"/>
              </a:lnSpc>
              <a:spcBef>
                <a:spcPts val="0"/>
              </a:spcBef>
              <a:spcAft>
                <a:spcPts val="0"/>
              </a:spcAft>
              <a:buNone/>
            </a:pPr>
            <a:r>
              <a:rPr lang="es-ES" sz="7200" b="1" dirty="0">
                <a:solidFill>
                  <a:srgbClr val="FFFFFF"/>
                </a:solidFill>
                <a:latin typeface="Bebas Neue Bold"/>
                <a:ea typeface="Bebas Neue Bold"/>
                <a:cs typeface="Bebas Neue Bold"/>
                <a:sym typeface="Bebas Neue"/>
              </a:rPr>
              <a:t>CREA EL </a:t>
            </a:r>
            <a:r>
              <a:rPr lang="es-ES" sz="7200" b="1" dirty="0" err="1">
                <a:solidFill>
                  <a:srgbClr val="FFFFFF"/>
                </a:solidFill>
                <a:latin typeface="Bebas Neue Bold"/>
                <a:ea typeface="Bebas Neue Bold"/>
                <a:cs typeface="Bebas Neue Bold"/>
                <a:sym typeface="Bebas Neue"/>
              </a:rPr>
              <a:t>TEU</a:t>
            </a:r>
            <a:r>
              <a:rPr lang="es-ES" sz="7200" b="1" dirty="0">
                <a:solidFill>
                  <a:srgbClr val="FFFFFF"/>
                </a:solidFill>
                <a:latin typeface="Bebas Neue Bold"/>
                <a:ea typeface="Bebas Neue Bold"/>
                <a:cs typeface="Bebas Neue Bold"/>
                <a:sym typeface="Bebas Neue"/>
              </a:rPr>
              <a:t> </a:t>
            </a:r>
            <a:r>
              <a:rPr lang="es-ES" sz="7200" b="1" dirty="0" err="1">
                <a:solidFill>
                  <a:srgbClr val="FFFFFF"/>
                </a:solidFill>
                <a:latin typeface="Bebas Neue Bold"/>
                <a:ea typeface="Bebas Neue Bold"/>
                <a:cs typeface="Bebas Neue Bold"/>
                <a:sym typeface="Bebas Neue"/>
              </a:rPr>
              <a:t>STORYTELLING</a:t>
            </a:r>
            <a:endParaRPr sz="7200" b="1" dirty="0">
              <a:solidFill>
                <a:srgbClr val="FFFFFF"/>
              </a:solidFill>
              <a:latin typeface="Bebas Neue Bold"/>
              <a:ea typeface="Bebas Neue Bold"/>
              <a:cs typeface="Bebas Neue Bold"/>
              <a:sym typeface="Bebas Neue"/>
            </a:endParaRPr>
          </a:p>
        </p:txBody>
      </p:sp>
    </p:spTree>
    <p:extLst>
      <p:ext uri="{BB962C8B-B14F-4D97-AF65-F5344CB8AC3E}">
        <p14:creationId xmlns:p14="http://schemas.microsoft.com/office/powerpoint/2010/main" val="1912030702"/>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5D9FB05-7B76-4B7F-17B6-393FFAD6C131}"/>
              </a:ext>
            </a:extLst>
          </p:cNvPr>
          <p:cNvSpPr txBox="1"/>
          <p:nvPr/>
        </p:nvSpPr>
        <p:spPr>
          <a:xfrm>
            <a:off x="1150387" y="1242191"/>
            <a:ext cx="7869890" cy="2585323"/>
          </a:xfrm>
          <a:prstGeom prst="rect">
            <a:avLst/>
          </a:prstGeom>
          <a:noFill/>
        </p:spPr>
        <p:txBody>
          <a:bodyPr wrap="square">
            <a:spAutoFit/>
          </a:bodyPr>
          <a:lstStyle/>
          <a:p>
            <a:r>
              <a:rPr lang="ca-ES" sz="3600" b="1" dirty="0">
                <a:solidFill>
                  <a:srgbClr val="3A3A3A"/>
                </a:solidFill>
                <a:latin typeface="Work Sans" panose="020F0502020204030204" pitchFamily="34" charset="0"/>
              </a:rPr>
              <a:t>“La gent oblidarà el que vas dir, oblidarà el que vas fer, però mai oblidarà com la vas fer sentir”.</a:t>
            </a:r>
            <a:endParaRPr lang="ca-ES" sz="3600" b="1" i="0" dirty="0">
              <a:solidFill>
                <a:srgbClr val="3A3A3A"/>
              </a:solidFill>
              <a:effectLst/>
              <a:latin typeface="Work Sans" panose="020F0502020204030204" pitchFamily="34" charset="0"/>
            </a:endParaRPr>
          </a:p>
          <a:p>
            <a:pPr algn="l"/>
            <a:endParaRPr lang="ca-ES" b="1" dirty="0">
              <a:solidFill>
                <a:srgbClr val="3A3A3A"/>
              </a:solidFill>
              <a:latin typeface="Work Sans" panose="020F0502020204030204" pitchFamily="34" charset="0"/>
            </a:endParaRPr>
          </a:p>
          <a:p>
            <a:pPr algn="l"/>
            <a:endParaRPr lang="ca-ES" b="0" i="0" dirty="0">
              <a:solidFill>
                <a:srgbClr val="3A3A3A"/>
              </a:solidFill>
              <a:effectLst/>
              <a:latin typeface="Work Sans" panose="020F0502020204030204" pitchFamily="34" charset="0"/>
            </a:endParaRPr>
          </a:p>
          <a:p>
            <a:r>
              <a:rPr lang="ca-ES" b="1" i="1" dirty="0">
                <a:solidFill>
                  <a:srgbClr val="3A3A3A"/>
                </a:solidFill>
                <a:effectLst/>
                <a:latin typeface="Work Sans" pitchFamily="2" charset="77"/>
              </a:rPr>
              <a:t>Maya </a:t>
            </a:r>
            <a:r>
              <a:rPr lang="ca-ES" b="1" i="1" dirty="0" err="1">
                <a:solidFill>
                  <a:srgbClr val="3A3A3A"/>
                </a:solidFill>
                <a:effectLst/>
                <a:latin typeface="Work Sans" pitchFamily="2" charset="77"/>
              </a:rPr>
              <a:t>Angelou</a:t>
            </a:r>
            <a:r>
              <a:rPr lang="ca-ES" b="1" i="1" dirty="0">
                <a:solidFill>
                  <a:srgbClr val="3A3A3A"/>
                </a:solidFill>
                <a:effectLst/>
                <a:latin typeface="Work Sans" pitchFamily="2" charset="77"/>
              </a:rPr>
              <a:t>, escriptora i activista</a:t>
            </a:r>
            <a:endParaRPr lang="ca-ES" dirty="0"/>
          </a:p>
        </p:txBody>
      </p:sp>
      <p:sp>
        <p:nvSpPr>
          <p:cNvPr id="3"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1918737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77fc8d1e31_0_6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8308E"/>
              </a:buClr>
              <a:buSzPts val="4400"/>
              <a:buFont typeface="Bebas Neue"/>
              <a:buNone/>
            </a:pPr>
            <a:r>
              <a:rPr lang="es-ES" b="1" dirty="0" err="1">
                <a:solidFill>
                  <a:srgbClr val="E8308E"/>
                </a:solidFill>
                <a:latin typeface="Bebas Neue Bold"/>
                <a:ea typeface="Bebas Neue Bold"/>
                <a:cs typeface="Bebas Neue Bold"/>
                <a:sym typeface="Bebas Neue"/>
              </a:rPr>
              <a:t>Memorabilitat</a:t>
            </a:r>
            <a:r>
              <a:rPr lang="es-ES" b="1" dirty="0">
                <a:solidFill>
                  <a:srgbClr val="E8308E"/>
                </a:solidFill>
                <a:latin typeface="Bebas Neue Bold"/>
                <a:ea typeface="Bebas Neue Bold"/>
                <a:cs typeface="Bebas Neue Bold"/>
                <a:sym typeface="Bebas Neue"/>
              </a:rPr>
              <a:t> i </a:t>
            </a:r>
            <a:r>
              <a:rPr lang="es-ES" b="1" dirty="0" err="1">
                <a:solidFill>
                  <a:srgbClr val="E8308E"/>
                </a:solidFill>
                <a:latin typeface="Bebas Neue Bold"/>
                <a:ea typeface="Bebas Neue Bold"/>
                <a:cs typeface="Bebas Neue Bold"/>
                <a:sym typeface="Bebas Neue"/>
              </a:rPr>
              <a:t>EMPREMTA</a:t>
            </a:r>
            <a:r>
              <a:rPr lang="es-ES" b="1" dirty="0">
                <a:solidFill>
                  <a:srgbClr val="E8308E"/>
                </a:solidFill>
                <a:latin typeface="Bebas Neue Bold"/>
                <a:ea typeface="Bebas Neue Bold"/>
                <a:cs typeface="Bebas Neue Bold"/>
                <a:sym typeface="Bebas Neue"/>
              </a:rPr>
              <a:t> </a:t>
            </a:r>
            <a:endParaRPr dirty="0"/>
          </a:p>
        </p:txBody>
      </p:sp>
      <p:sp>
        <p:nvSpPr>
          <p:cNvPr id="236" name="Google Shape;236;g277fc8d1e31_0_64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1" indent="0" algn="l" rtl="0">
              <a:lnSpc>
                <a:spcPct val="90000"/>
              </a:lnSpc>
              <a:spcBef>
                <a:spcPts val="500"/>
              </a:spcBef>
              <a:spcAft>
                <a:spcPts val="0"/>
              </a:spcAft>
              <a:buSzPts val="2800"/>
              <a:buNone/>
            </a:pPr>
            <a:r>
              <a:rPr lang="es-ES" sz="2400" dirty="0">
                <a:latin typeface="Montserrat"/>
                <a:ea typeface="Montserrat"/>
                <a:cs typeface="Montserrat"/>
                <a:sym typeface="Montserrat"/>
              </a:rPr>
              <a:t>Un </a:t>
            </a:r>
            <a:r>
              <a:rPr lang="es-ES" sz="2400" b="1" dirty="0" err="1">
                <a:latin typeface="Montserrat"/>
                <a:ea typeface="Montserrat"/>
                <a:cs typeface="Montserrat"/>
                <a:sym typeface="Montserrat"/>
              </a:rPr>
              <a:t>missatge</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ens</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pot</a:t>
            </a:r>
            <a:r>
              <a:rPr lang="es-ES" sz="2400" dirty="0">
                <a:latin typeface="Montserrat"/>
                <a:ea typeface="Montserrat"/>
                <a:cs typeface="Montserrat"/>
                <a:sym typeface="Montserrat"/>
              </a:rPr>
              <a:t> arribar </a:t>
            </a:r>
            <a:r>
              <a:rPr lang="es-ES" sz="2400" dirty="0" err="1">
                <a:latin typeface="Montserrat"/>
                <a:ea typeface="Montserrat"/>
                <a:cs typeface="Montserrat"/>
                <a:sym typeface="Montserrat"/>
              </a:rPr>
              <a:t>però</a:t>
            </a:r>
            <a:r>
              <a:rPr lang="es-ES" sz="2400" dirty="0">
                <a:latin typeface="Montserrat"/>
                <a:ea typeface="Montserrat"/>
                <a:cs typeface="Montserrat"/>
                <a:sym typeface="Montserrat"/>
              </a:rPr>
              <a:t> no </a:t>
            </a:r>
            <a:r>
              <a:rPr lang="es-ES" sz="2400" dirty="0" err="1">
                <a:latin typeface="Montserrat"/>
                <a:ea typeface="Montserrat"/>
                <a:cs typeface="Montserrat"/>
                <a:sym typeface="Montserrat"/>
              </a:rPr>
              <a:t>necessàriament</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ens</a:t>
            </a:r>
            <a:r>
              <a:rPr lang="es-ES" sz="2400" dirty="0">
                <a:latin typeface="Montserrat"/>
                <a:ea typeface="Montserrat"/>
                <a:cs typeface="Montserrat"/>
                <a:sym typeface="Montserrat"/>
              </a:rPr>
              <a:t> “cala”.</a:t>
            </a:r>
          </a:p>
          <a:p>
            <a:pPr marL="0" lvl="1" indent="0" algn="l" rtl="0">
              <a:lnSpc>
                <a:spcPct val="90000"/>
              </a:lnSpc>
              <a:spcBef>
                <a:spcPts val="500"/>
              </a:spcBef>
              <a:spcAft>
                <a:spcPts val="0"/>
              </a:spcAft>
              <a:buSzPts val="2800"/>
              <a:buNone/>
            </a:pPr>
            <a:endParaRPr lang="es-ES" sz="2400" dirty="0">
              <a:latin typeface="Montserrat"/>
              <a:ea typeface="Montserrat"/>
              <a:cs typeface="Montserrat"/>
              <a:sym typeface="Montserrat"/>
            </a:endParaRPr>
          </a:p>
          <a:p>
            <a:pPr marL="0" lvl="1" indent="0" algn="l" rtl="0">
              <a:lnSpc>
                <a:spcPct val="90000"/>
              </a:lnSpc>
              <a:spcBef>
                <a:spcPts val="500"/>
              </a:spcBef>
              <a:spcAft>
                <a:spcPts val="0"/>
              </a:spcAft>
              <a:buSzPts val="2800"/>
              <a:buNone/>
            </a:pPr>
            <a:endParaRPr sz="2400" dirty="0">
              <a:latin typeface="Montserrat"/>
              <a:ea typeface="Montserrat"/>
              <a:cs typeface="Montserrat"/>
              <a:sym typeface="Montserrat"/>
            </a:endParaRPr>
          </a:p>
          <a:p>
            <a:pPr marL="0" lvl="1" indent="0">
              <a:buSzPts val="2800"/>
              <a:buNone/>
            </a:pPr>
            <a:r>
              <a:rPr lang="es-ES" sz="2400" dirty="0">
                <a:latin typeface="Montserrat"/>
                <a:ea typeface="Montserrat"/>
                <a:cs typeface="Montserrat"/>
                <a:sym typeface="Montserrat"/>
              </a:rPr>
              <a:t>En </a:t>
            </a:r>
            <a:r>
              <a:rPr lang="es-ES" sz="2400" dirty="0" err="1">
                <a:latin typeface="Montserrat"/>
                <a:ea typeface="Montserrat"/>
                <a:cs typeface="Montserrat"/>
                <a:sym typeface="Montserrat"/>
              </a:rPr>
              <a:t>canvi</a:t>
            </a:r>
            <a:r>
              <a:rPr lang="es-ES" sz="2400" dirty="0">
                <a:latin typeface="Montserrat"/>
                <a:ea typeface="Montserrat"/>
                <a:cs typeface="Montserrat"/>
                <a:sym typeface="Montserrat"/>
              </a:rPr>
              <a:t>, un </a:t>
            </a:r>
            <a:r>
              <a:rPr lang="es-ES" sz="2400" dirty="0" err="1">
                <a:latin typeface="Montserrat"/>
                <a:ea typeface="Montserrat"/>
                <a:cs typeface="Montserrat"/>
                <a:sym typeface="Montserrat"/>
              </a:rPr>
              <a:t>missatge</a:t>
            </a:r>
            <a:r>
              <a:rPr lang="es-ES" sz="2400" dirty="0">
                <a:latin typeface="Montserrat"/>
                <a:ea typeface="Montserrat"/>
                <a:cs typeface="Montserrat"/>
                <a:sym typeface="Montserrat"/>
              </a:rPr>
              <a:t> que crea </a:t>
            </a:r>
            <a:r>
              <a:rPr lang="es-ES" sz="2400" b="1" dirty="0" err="1">
                <a:latin typeface="Montserrat"/>
                <a:ea typeface="Montserrat"/>
                <a:cs typeface="Montserrat"/>
                <a:sym typeface="Montserrat"/>
              </a:rPr>
              <a:t>empremta</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és</a:t>
            </a:r>
            <a:r>
              <a:rPr lang="es-ES" sz="2400" dirty="0">
                <a:latin typeface="Montserrat"/>
                <a:ea typeface="Montserrat"/>
                <a:cs typeface="Montserrat"/>
                <a:sym typeface="Montserrat"/>
              </a:rPr>
              <a:t> </a:t>
            </a:r>
            <a:r>
              <a:rPr lang="es-ES" sz="2400" b="1" dirty="0">
                <a:latin typeface="Montserrat"/>
                <a:ea typeface="Montserrat"/>
                <a:cs typeface="Montserrat"/>
                <a:sym typeface="Montserrat"/>
              </a:rPr>
              <a:t>memorable</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mereix</a:t>
            </a:r>
            <a:r>
              <a:rPr lang="es-ES" sz="2400" dirty="0">
                <a:latin typeface="Montserrat"/>
                <a:ea typeface="Montserrat"/>
                <a:cs typeface="Montserrat"/>
                <a:sym typeface="Montserrat"/>
              </a:rPr>
              <a:t> ser recordada i </a:t>
            </a:r>
            <a:r>
              <a:rPr lang="es-ES" sz="2400" dirty="0" err="1">
                <a:latin typeface="Montserrat"/>
                <a:ea typeface="Montserrat"/>
                <a:cs typeface="Montserrat"/>
                <a:sym typeface="Montserrat"/>
              </a:rPr>
              <a:t>emmagatzemada</a:t>
            </a:r>
            <a:r>
              <a:rPr lang="es-ES" sz="2400" dirty="0">
                <a:latin typeface="Montserrat"/>
                <a:ea typeface="Montserrat"/>
                <a:cs typeface="Montserrat"/>
                <a:sym typeface="Montserrat"/>
              </a:rPr>
              <a:t> a la </a:t>
            </a:r>
            <a:r>
              <a:rPr lang="es-ES" sz="2400" dirty="0" err="1">
                <a:latin typeface="Montserrat"/>
                <a:ea typeface="Montserrat"/>
                <a:cs typeface="Montserrat"/>
                <a:sym typeface="Montserrat"/>
              </a:rPr>
              <a:t>memòria</a:t>
            </a:r>
            <a:r>
              <a:rPr lang="es-ES" sz="2400" dirty="0">
                <a:latin typeface="Montserrat"/>
                <a:ea typeface="Montserrat"/>
                <a:cs typeface="Montserrat"/>
                <a:sym typeface="Montserrat"/>
              </a:rPr>
              <a:t>. </a:t>
            </a:r>
          </a:p>
          <a:p>
            <a:pPr marL="0" lvl="1" indent="0">
              <a:buSzPts val="2800"/>
              <a:buNone/>
            </a:pPr>
            <a:endParaRPr lang="es-ES" sz="2400" dirty="0">
              <a:latin typeface="Montserrat"/>
              <a:ea typeface="Montserrat"/>
              <a:cs typeface="Montserrat"/>
              <a:sym typeface="Montserrat"/>
            </a:endParaRPr>
          </a:p>
          <a:p>
            <a:pPr marL="0" lvl="1" indent="0">
              <a:buSzPts val="2800"/>
              <a:buNone/>
            </a:pPr>
            <a:r>
              <a:rPr lang="es-ES" sz="2400" dirty="0">
                <a:latin typeface="Montserrat"/>
                <a:ea typeface="Montserrat"/>
                <a:cs typeface="Montserrat"/>
                <a:sym typeface="Montserrat"/>
              </a:rPr>
              <a:t>La </a:t>
            </a:r>
            <a:r>
              <a:rPr lang="es-ES" sz="2400" dirty="0" err="1">
                <a:latin typeface="Montserrat"/>
                <a:ea typeface="Montserrat"/>
                <a:cs typeface="Montserrat"/>
                <a:sym typeface="Montserrat"/>
              </a:rPr>
              <a:t>petjada</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roman</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és</a:t>
            </a:r>
            <a:r>
              <a:rPr lang="es-ES" sz="2400" dirty="0">
                <a:latin typeface="Montserrat"/>
                <a:ea typeface="Montserrat"/>
                <a:cs typeface="Montserrat"/>
                <a:sym typeface="Montserrat"/>
              </a:rPr>
              <a:t> indeleble. </a:t>
            </a:r>
            <a:r>
              <a:rPr lang="es-ES" sz="2400" dirty="0" err="1">
                <a:latin typeface="Montserrat"/>
                <a:ea typeface="Montserrat"/>
                <a:cs typeface="Montserrat"/>
                <a:sym typeface="Montserrat"/>
              </a:rPr>
              <a:t>És</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quelcom</a:t>
            </a:r>
            <a:r>
              <a:rPr lang="es-ES" sz="2400" dirty="0">
                <a:latin typeface="Montserrat"/>
                <a:ea typeface="Montserrat"/>
                <a:cs typeface="Montserrat"/>
                <a:sym typeface="Montserrat"/>
              </a:rPr>
              <a:t> que es </a:t>
            </a:r>
            <a:r>
              <a:rPr lang="es-ES" sz="2400" dirty="0" err="1">
                <a:latin typeface="Montserrat"/>
                <a:ea typeface="Montserrat"/>
                <a:cs typeface="Montserrat"/>
                <a:sym typeface="Montserrat"/>
              </a:rPr>
              <a:t>guanya</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segons</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com</a:t>
            </a:r>
            <a:r>
              <a:rPr lang="es-ES" sz="2400" dirty="0">
                <a:latin typeface="Montserrat"/>
                <a:ea typeface="Montserrat"/>
                <a:cs typeface="Montserrat"/>
                <a:sym typeface="Montserrat"/>
              </a:rPr>
              <a:t> modeles </a:t>
            </a:r>
            <a:r>
              <a:rPr lang="es-ES" sz="2400" dirty="0" err="1">
                <a:latin typeface="Montserrat"/>
                <a:ea typeface="Montserrat"/>
                <a:cs typeface="Montserrat"/>
                <a:sym typeface="Montserrat"/>
              </a:rPr>
              <a:t>aquest</a:t>
            </a:r>
            <a:r>
              <a:rPr lang="es-ES" sz="2400" dirty="0">
                <a:latin typeface="Montserrat"/>
                <a:ea typeface="Montserrat"/>
                <a:cs typeface="Montserrat"/>
                <a:sym typeface="Montserrat"/>
              </a:rPr>
              <a:t> </a:t>
            </a:r>
            <a:r>
              <a:rPr lang="es-ES" sz="2400" dirty="0" err="1">
                <a:latin typeface="Montserrat"/>
                <a:ea typeface="Montserrat"/>
                <a:cs typeface="Montserrat"/>
                <a:sym typeface="Montserrat"/>
              </a:rPr>
              <a:t>contingut</a:t>
            </a:r>
            <a:r>
              <a:rPr lang="es-ES" sz="2400" dirty="0">
                <a:latin typeface="Montserrat"/>
                <a:ea typeface="Montserrat"/>
                <a:cs typeface="Montserrat"/>
                <a:sym typeface="Montserrat"/>
              </a:rPr>
              <a:t>. No es </a:t>
            </a:r>
            <a:r>
              <a:rPr lang="es-ES" sz="2400" dirty="0" err="1">
                <a:latin typeface="Montserrat"/>
                <a:ea typeface="Montserrat"/>
                <a:cs typeface="Montserrat"/>
                <a:sym typeface="Montserrat"/>
              </a:rPr>
              <a:t>pot</a:t>
            </a:r>
            <a:r>
              <a:rPr lang="es-ES" sz="2400" dirty="0">
                <a:latin typeface="Montserrat"/>
                <a:ea typeface="Montserrat"/>
                <a:cs typeface="Montserrat"/>
                <a:sym typeface="Montserrat"/>
              </a:rPr>
              <a:t> comprar </a:t>
            </a:r>
            <a:r>
              <a:rPr lang="es-ES" sz="2400" dirty="0" err="1">
                <a:latin typeface="Montserrat"/>
                <a:ea typeface="Montserrat"/>
                <a:cs typeface="Montserrat"/>
                <a:sym typeface="Montserrat"/>
              </a:rPr>
              <a:t>l'empremta</a:t>
            </a:r>
            <a:r>
              <a:rPr lang="es-ES" sz="2400" dirty="0">
                <a:latin typeface="Montserrat"/>
                <a:ea typeface="Montserrat"/>
                <a:cs typeface="Montserrat"/>
                <a:sym typeface="Montserrat"/>
              </a:rPr>
              <a:t>.</a:t>
            </a:r>
            <a:endParaRPr sz="2400" dirty="0">
              <a:latin typeface="Montserrat"/>
              <a:ea typeface="Montserrat"/>
              <a:cs typeface="Montserrat"/>
              <a:sym typeface="Montserrat"/>
            </a:endParaRPr>
          </a:p>
        </p:txBody>
      </p:sp>
      <p:sp>
        <p:nvSpPr>
          <p:cNvPr id="4"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1972607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descr="A picture containing sky, outdoor, building&#10;&#10;Description automatically generated">
            <a:extLst>
              <a:ext uri="{FF2B5EF4-FFF2-40B4-BE49-F238E27FC236}">
                <a16:creationId xmlns:a16="http://schemas.microsoft.com/office/drawing/2014/main" id="{EA2030A5-08BB-F849-BDD0-CA92AC09E9AD}"/>
              </a:ext>
            </a:extLst>
          </p:cNvPr>
          <p:cNvPicPr>
            <a:picLocks noChangeAspect="1"/>
          </p:cNvPicPr>
          <p:nvPr/>
        </p:nvPicPr>
        <p:blipFill rotWithShape="1">
          <a:blip r:embed="rId3">
            <a:extLst>
              <a:ext uri="{28A0092B-C50C-407E-A947-70E740481C1C}">
                <a14:useLocalDpi xmlns:a14="http://schemas.microsoft.com/office/drawing/2010/main" val="0"/>
              </a:ext>
            </a:extLst>
          </a:blip>
          <a:srcRect t="7814" b="7797"/>
          <a:stretch/>
        </p:blipFill>
        <p:spPr>
          <a:xfrm>
            <a:off x="0" y="0"/>
            <a:ext cx="12190014" cy="6858000"/>
          </a:xfrm>
          <a:prstGeom prst="rect">
            <a:avLst/>
          </a:prstGeom>
        </p:spPr>
      </p:pic>
      <p:sp>
        <p:nvSpPr>
          <p:cNvPr id="84" name="Rectangle 83">
            <a:extLst>
              <a:ext uri="{FF2B5EF4-FFF2-40B4-BE49-F238E27FC236}">
                <a16:creationId xmlns:a16="http://schemas.microsoft.com/office/drawing/2014/main" id="{01E757B6-A59E-C943-B166-DE1E9760E3F3}"/>
              </a:ext>
            </a:extLst>
          </p:cNvPr>
          <p:cNvSpPr>
            <a:spLocks noChangeAspect="1"/>
          </p:cNvSpPr>
          <p:nvPr/>
        </p:nvSpPr>
        <p:spPr>
          <a:xfrm>
            <a:off x="6818970" y="11392125"/>
            <a:ext cx="1045624" cy="363597"/>
          </a:xfrm>
          <a:prstGeom prst="rect">
            <a:avLst/>
          </a:prstGeom>
          <a:blipFill dpi="0"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ángulo 14">
            <a:extLst>
              <a:ext uri="{FF2B5EF4-FFF2-40B4-BE49-F238E27FC236}">
                <a16:creationId xmlns:a16="http://schemas.microsoft.com/office/drawing/2014/main" id="{22A329D6-DC31-C449-B536-A5249ACC0CDE}"/>
              </a:ext>
            </a:extLst>
          </p:cNvPr>
          <p:cNvSpPr/>
          <p:nvPr/>
        </p:nvSpPr>
        <p:spPr>
          <a:xfrm>
            <a:off x="0" y="0"/>
            <a:ext cx="12192000" cy="6858000"/>
          </a:xfrm>
          <a:prstGeom prst="rect">
            <a:avLst/>
          </a:prstGeom>
          <a:solidFill>
            <a:sysClr val="windowText" lastClr="000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 name="Imagen 12" descr="Imagen que contiene dibujo, plato&#10;&#10;Descripción generada automáticamente">
            <a:extLst>
              <a:ext uri="{FF2B5EF4-FFF2-40B4-BE49-F238E27FC236}">
                <a16:creationId xmlns:a16="http://schemas.microsoft.com/office/drawing/2014/main" id="{383F8EF5-93C9-274D-B2D5-C71B7BA3F885}"/>
              </a:ext>
            </a:extLst>
          </p:cNvPr>
          <p:cNvPicPr>
            <a:picLocks noChangeAspect="1"/>
          </p:cNvPicPr>
          <p:nvPr/>
        </p:nvPicPr>
        <p:blipFill>
          <a:blip r:embed="rId6"/>
          <a:stretch>
            <a:fillRect/>
          </a:stretch>
        </p:blipFill>
        <p:spPr>
          <a:xfrm>
            <a:off x="376373" y="6122117"/>
            <a:ext cx="1380125" cy="497831"/>
          </a:xfrm>
          <a:prstGeom prst="rect">
            <a:avLst/>
          </a:prstGeom>
        </p:spPr>
      </p:pic>
      <p:sp>
        <p:nvSpPr>
          <p:cNvPr id="2" name="CuadroTexto 1">
            <a:extLst>
              <a:ext uri="{FF2B5EF4-FFF2-40B4-BE49-F238E27FC236}">
                <a16:creationId xmlns:a16="http://schemas.microsoft.com/office/drawing/2014/main" id="{98568EC7-57D5-2B40-BCBB-6D4D16410C94}"/>
              </a:ext>
            </a:extLst>
          </p:cNvPr>
          <p:cNvSpPr txBox="1"/>
          <p:nvPr/>
        </p:nvSpPr>
        <p:spPr>
          <a:xfrm>
            <a:off x="3814634" y="636888"/>
            <a:ext cx="0" cy="0"/>
          </a:xfrm>
          <a:prstGeom prst="rect">
            <a:avLst/>
          </a:prstGeom>
        </p:spPr>
        <p:txBody>
          <a:bodyPr vert="horz" wrap="none" lIns="0" tIns="0" rIns="0" bIns="0" rtlCol="0">
            <a:noAutofit/>
          </a:bodyPr>
          <a:lstStyle/>
          <a:p>
            <a:pPr algn="l">
              <a:lnSpc>
                <a:spcPct val="150000"/>
              </a:lnSpc>
            </a:pPr>
            <a:endParaRPr lang="es-ES" sz="1600"/>
          </a:p>
        </p:txBody>
      </p:sp>
      <p:sp>
        <p:nvSpPr>
          <p:cNvPr id="4" name="CuadroTexto 3">
            <a:extLst>
              <a:ext uri="{FF2B5EF4-FFF2-40B4-BE49-F238E27FC236}">
                <a16:creationId xmlns:a16="http://schemas.microsoft.com/office/drawing/2014/main" id="{F46FEE66-CEC1-994F-9364-3F9863B3DCBC}"/>
              </a:ext>
            </a:extLst>
          </p:cNvPr>
          <p:cNvSpPr txBox="1"/>
          <p:nvPr/>
        </p:nvSpPr>
        <p:spPr>
          <a:xfrm>
            <a:off x="3583459" y="667265"/>
            <a:ext cx="0" cy="0"/>
          </a:xfrm>
          <a:prstGeom prst="rect">
            <a:avLst/>
          </a:prstGeom>
        </p:spPr>
        <p:txBody>
          <a:bodyPr vert="horz" wrap="none" lIns="0" tIns="0" rIns="0" bIns="0" rtlCol="0">
            <a:noAutofit/>
          </a:bodyPr>
          <a:lstStyle/>
          <a:p>
            <a:pPr algn="l">
              <a:lnSpc>
                <a:spcPct val="150000"/>
              </a:lnSpc>
            </a:pPr>
            <a:endParaRPr lang="es-ES" sz="1600"/>
          </a:p>
        </p:txBody>
      </p:sp>
      <p:sp>
        <p:nvSpPr>
          <p:cNvPr id="5" name="TextBox 4">
            <a:extLst>
              <a:ext uri="{FF2B5EF4-FFF2-40B4-BE49-F238E27FC236}">
                <a16:creationId xmlns:a16="http://schemas.microsoft.com/office/drawing/2014/main" id="{E91B878D-5428-AD48-9A20-FD854C202DE0}"/>
              </a:ext>
            </a:extLst>
          </p:cNvPr>
          <p:cNvSpPr txBox="1"/>
          <p:nvPr/>
        </p:nvSpPr>
        <p:spPr>
          <a:xfrm>
            <a:off x="3856892" y="703385"/>
            <a:ext cx="0" cy="0"/>
          </a:xfrm>
          <a:prstGeom prst="rect">
            <a:avLst/>
          </a:prstGeom>
        </p:spPr>
        <p:txBody>
          <a:bodyPr vert="horz" wrap="none" lIns="0" tIns="0" rIns="0" bIns="0" rtlCol="0">
            <a:noAutofit/>
          </a:bodyPr>
          <a:lstStyle/>
          <a:p>
            <a:pPr algn="l">
              <a:lnSpc>
                <a:spcPct val="150000"/>
              </a:lnSpc>
            </a:pPr>
            <a:endParaRPr lang="en-ES" sz="1600"/>
          </a:p>
        </p:txBody>
      </p:sp>
      <p:sp>
        <p:nvSpPr>
          <p:cNvPr id="7" name="Rectángulo 6">
            <a:extLst>
              <a:ext uri="{FF2B5EF4-FFF2-40B4-BE49-F238E27FC236}">
                <a16:creationId xmlns:a16="http://schemas.microsoft.com/office/drawing/2014/main" id="{69693129-ACC8-EC40-B3AF-3821999C78F0}"/>
              </a:ext>
            </a:extLst>
          </p:cNvPr>
          <p:cNvSpPr/>
          <p:nvPr/>
        </p:nvSpPr>
        <p:spPr>
          <a:xfrm>
            <a:off x="2340429" y="191825"/>
            <a:ext cx="3145971" cy="827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Espace réservé du texte 2">
            <a:extLst>
              <a:ext uri="{FF2B5EF4-FFF2-40B4-BE49-F238E27FC236}">
                <a16:creationId xmlns:a16="http://schemas.microsoft.com/office/drawing/2014/main" id="{49400E49-E220-4C46-B25D-37B6CCB005D1}"/>
              </a:ext>
            </a:extLst>
          </p:cNvPr>
          <p:cNvSpPr>
            <a:spLocks noGrp="1"/>
          </p:cNvSpPr>
          <p:nvPr>
            <p:ph type="body" sz="quarter" idx="12"/>
          </p:nvPr>
        </p:nvSpPr>
        <p:spPr>
          <a:xfrm>
            <a:off x="3913414" y="2373232"/>
            <a:ext cx="7788591" cy="2701579"/>
          </a:xfrm>
        </p:spPr>
        <p:txBody>
          <a:bodyPr vert="horz" wrap="square" lIns="0" tIns="0" rIns="0" bIns="0" rtlCol="0" anchor="t">
            <a:noAutofit/>
          </a:bodyPr>
          <a:lstStyle/>
          <a:p>
            <a:r>
              <a:rPr lang="es-ES_tradnl" dirty="0">
                <a:solidFill>
                  <a:schemeClr val="bg1"/>
                </a:solidFill>
                <a:latin typeface="Montserrat" pitchFamily="2" charset="77"/>
                <a:cs typeface="Calibri"/>
              </a:rPr>
              <a:t>Fundada el 1995 a Londres</a:t>
            </a:r>
          </a:p>
          <a:p>
            <a:r>
              <a:rPr lang="es-ES_tradnl" dirty="0">
                <a:solidFill>
                  <a:schemeClr val="bg1"/>
                </a:solidFill>
                <a:latin typeface="Montserrat" pitchFamily="2" charset="77"/>
                <a:cs typeface="Calibri"/>
              </a:rPr>
              <a:t>25 </a:t>
            </a:r>
            <a:r>
              <a:rPr lang="es-ES_tradnl" dirty="0" err="1">
                <a:solidFill>
                  <a:schemeClr val="bg1"/>
                </a:solidFill>
                <a:latin typeface="Montserrat" pitchFamily="2" charset="77"/>
                <a:cs typeface="Calibri"/>
              </a:rPr>
              <a:t>oficines</a:t>
            </a:r>
            <a:r>
              <a:rPr lang="es-ES_tradnl" dirty="0">
                <a:solidFill>
                  <a:schemeClr val="bg1"/>
                </a:solidFill>
                <a:latin typeface="Montserrat" pitchFamily="2" charset="77"/>
                <a:cs typeface="Calibri"/>
              </a:rPr>
              <a:t> a </a:t>
            </a:r>
            <a:r>
              <a:rPr lang="es-ES_tradnl" dirty="0" err="1">
                <a:solidFill>
                  <a:schemeClr val="bg1"/>
                </a:solidFill>
                <a:latin typeface="Montserrat" pitchFamily="2" charset="77"/>
                <a:cs typeface="Calibri"/>
              </a:rPr>
              <a:t>tot</a:t>
            </a:r>
            <a:r>
              <a:rPr lang="es-ES_tradnl" dirty="0">
                <a:solidFill>
                  <a:schemeClr val="bg1"/>
                </a:solidFill>
                <a:latin typeface="Montserrat" pitchFamily="2" charset="77"/>
                <a:cs typeface="Calibri"/>
              </a:rPr>
              <a:t> el </a:t>
            </a:r>
            <a:r>
              <a:rPr lang="es-ES_tradnl" dirty="0" err="1">
                <a:solidFill>
                  <a:schemeClr val="bg1"/>
                </a:solidFill>
                <a:latin typeface="Montserrat" pitchFamily="2" charset="77"/>
                <a:cs typeface="Calibri"/>
              </a:rPr>
              <a:t>món</a:t>
            </a:r>
            <a:r>
              <a:rPr lang="es-ES_tradnl" dirty="0">
                <a:solidFill>
                  <a:schemeClr val="bg1"/>
                </a:solidFill>
                <a:latin typeface="Montserrat" pitchFamily="2" charset="77"/>
                <a:cs typeface="Calibri"/>
              </a:rPr>
              <a:t>, 12 </a:t>
            </a:r>
            <a:r>
              <a:rPr lang="es-ES_tradnl" dirty="0" err="1">
                <a:solidFill>
                  <a:schemeClr val="bg1"/>
                </a:solidFill>
                <a:latin typeface="Montserrat" pitchFamily="2" charset="77"/>
                <a:cs typeface="Calibri"/>
              </a:rPr>
              <a:t>ubicades</a:t>
            </a:r>
            <a:r>
              <a:rPr lang="es-ES_tradnl" dirty="0">
                <a:solidFill>
                  <a:schemeClr val="bg1"/>
                </a:solidFill>
                <a:latin typeface="Montserrat" pitchFamily="2" charset="77"/>
                <a:cs typeface="Calibri"/>
              </a:rPr>
              <a:t> a Europa</a:t>
            </a:r>
          </a:p>
          <a:p>
            <a:r>
              <a:rPr lang="es-ES_tradnl" dirty="0">
                <a:solidFill>
                  <a:schemeClr val="bg1"/>
                </a:solidFill>
                <a:latin typeface="Montserrat" pitchFamily="2" charset="77"/>
                <a:cs typeface="Calibri"/>
              </a:rPr>
              <a:t>2 </a:t>
            </a:r>
            <a:r>
              <a:rPr lang="es-ES_tradnl" dirty="0" err="1">
                <a:solidFill>
                  <a:schemeClr val="bg1"/>
                </a:solidFill>
                <a:latin typeface="Montserrat" pitchFamily="2" charset="77"/>
                <a:cs typeface="Calibri"/>
              </a:rPr>
              <a:t>oficines</a:t>
            </a:r>
            <a:r>
              <a:rPr lang="es-ES_tradnl" dirty="0">
                <a:solidFill>
                  <a:schemeClr val="bg1"/>
                </a:solidFill>
                <a:latin typeface="Montserrat" pitchFamily="2" charset="77"/>
                <a:cs typeface="Calibri"/>
              </a:rPr>
              <a:t> a </a:t>
            </a:r>
            <a:r>
              <a:rPr lang="es-ES_tradnl" dirty="0" err="1">
                <a:solidFill>
                  <a:schemeClr val="bg1"/>
                </a:solidFill>
                <a:latin typeface="Montserrat" pitchFamily="2" charset="77"/>
                <a:cs typeface="Calibri"/>
              </a:rPr>
              <a:t>Espanya</a:t>
            </a:r>
            <a:r>
              <a:rPr lang="es-ES_tradnl" dirty="0">
                <a:solidFill>
                  <a:schemeClr val="bg1"/>
                </a:solidFill>
                <a:latin typeface="Montserrat" pitchFamily="2" charset="77"/>
                <a:cs typeface="Calibri"/>
              </a:rPr>
              <a:t>: Madrid i Barcelona</a:t>
            </a:r>
          </a:p>
          <a:p>
            <a:r>
              <a:rPr lang="es-ES_tradnl" dirty="0">
                <a:solidFill>
                  <a:schemeClr val="bg1"/>
                </a:solidFill>
                <a:latin typeface="Montserrat" pitchFamily="2" charset="77"/>
                <a:cs typeface="Calibri"/>
              </a:rPr>
              <a:t>+550 </a:t>
            </a:r>
            <a:r>
              <a:rPr lang="es-ES_tradnl" dirty="0" err="1">
                <a:solidFill>
                  <a:schemeClr val="bg1"/>
                </a:solidFill>
                <a:latin typeface="Montserrat" pitchFamily="2" charset="77"/>
                <a:cs typeface="Calibri"/>
              </a:rPr>
              <a:t>empleats</a:t>
            </a:r>
            <a:r>
              <a:rPr lang="es-ES_tradnl" dirty="0">
                <a:solidFill>
                  <a:schemeClr val="bg1"/>
                </a:solidFill>
                <a:latin typeface="Montserrat" pitchFamily="2" charset="77"/>
                <a:cs typeface="Calibri"/>
              </a:rPr>
              <a:t> (+60 </a:t>
            </a:r>
            <a:r>
              <a:rPr lang="es-ES_tradnl" dirty="0" err="1">
                <a:solidFill>
                  <a:schemeClr val="bg1"/>
                </a:solidFill>
                <a:latin typeface="Montserrat" pitchFamily="2" charset="77"/>
                <a:cs typeface="Calibri"/>
              </a:rPr>
              <a:t>Espanya</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Sectors</a:t>
            </a:r>
            <a:r>
              <a:rPr lang="es-ES_tradnl" dirty="0">
                <a:solidFill>
                  <a:schemeClr val="bg1"/>
                </a:solidFill>
                <a:latin typeface="Montserrat" pitchFamily="2" charset="77"/>
                <a:cs typeface="Calibri"/>
              </a:rPr>
              <a:t> B2B, </a:t>
            </a:r>
            <a:r>
              <a:rPr lang="es-ES_tradnl" dirty="0" err="1">
                <a:solidFill>
                  <a:schemeClr val="bg1"/>
                </a:solidFill>
                <a:latin typeface="Montserrat" pitchFamily="2" charset="77"/>
                <a:cs typeface="Calibri"/>
              </a:rPr>
              <a:t>Tech</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Retail</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Telecoms</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Consumer</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eCommerce</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Innovació</a:t>
            </a:r>
            <a:r>
              <a:rPr lang="es-ES_tradnl" dirty="0">
                <a:solidFill>
                  <a:schemeClr val="bg1"/>
                </a:solidFill>
                <a:latin typeface="Montserrat" pitchFamily="2" charset="77"/>
                <a:cs typeface="Calibri"/>
              </a:rPr>
              <a:t>…</a:t>
            </a:r>
          </a:p>
          <a:p>
            <a:r>
              <a:rPr lang="es-ES_tradnl" dirty="0" err="1">
                <a:solidFill>
                  <a:schemeClr val="bg1"/>
                </a:solidFill>
                <a:latin typeface="Montserrat" pitchFamily="2" charset="77"/>
                <a:cs typeface="Calibri"/>
              </a:rPr>
              <a:t>Serveis</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integrats</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relacions</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públiques</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màrqueting</a:t>
            </a:r>
            <a:r>
              <a:rPr lang="es-ES_tradnl" dirty="0">
                <a:solidFill>
                  <a:schemeClr val="bg1"/>
                </a:solidFill>
                <a:latin typeface="Montserrat" pitchFamily="2" charset="77"/>
                <a:cs typeface="Calibri"/>
              </a:rPr>
              <a:t>, Social Media, SEO, </a:t>
            </a:r>
            <a:r>
              <a:rPr lang="es-ES_tradnl" dirty="0" err="1">
                <a:solidFill>
                  <a:schemeClr val="bg1"/>
                </a:solidFill>
                <a:latin typeface="Montserrat" pitchFamily="2" charset="77"/>
                <a:cs typeface="Calibri"/>
              </a:rPr>
              <a:t>Contingut</a:t>
            </a:r>
            <a:r>
              <a:rPr lang="es-ES_tradnl" dirty="0">
                <a:solidFill>
                  <a:schemeClr val="bg1"/>
                </a:solidFill>
                <a:latin typeface="Montserrat" pitchFamily="2" charset="77"/>
                <a:cs typeface="Calibri"/>
              </a:rPr>
              <a:t> </a:t>
            </a:r>
            <a:r>
              <a:rPr lang="es-ES_tradnl" dirty="0" err="1">
                <a:solidFill>
                  <a:schemeClr val="bg1"/>
                </a:solidFill>
                <a:latin typeface="Montserrat" pitchFamily="2" charset="77"/>
                <a:cs typeface="Calibri"/>
              </a:rPr>
              <a:t>estratègic</a:t>
            </a:r>
            <a:endParaRPr lang="en-GB" dirty="0">
              <a:solidFill>
                <a:schemeClr val="bg1"/>
              </a:solidFill>
              <a:latin typeface="Montserrat" pitchFamily="2" charset="77"/>
              <a:cs typeface="Calibri"/>
            </a:endParaRPr>
          </a:p>
        </p:txBody>
      </p:sp>
      <p:sp>
        <p:nvSpPr>
          <p:cNvPr id="6" name="CuadroTexto 5">
            <a:extLst>
              <a:ext uri="{FF2B5EF4-FFF2-40B4-BE49-F238E27FC236}">
                <a16:creationId xmlns:a16="http://schemas.microsoft.com/office/drawing/2014/main" id="{2614486D-AB09-9440-BE5E-51BB1E40E549}"/>
              </a:ext>
            </a:extLst>
          </p:cNvPr>
          <p:cNvSpPr txBox="1"/>
          <p:nvPr/>
        </p:nvSpPr>
        <p:spPr>
          <a:xfrm>
            <a:off x="3668486" y="751114"/>
            <a:ext cx="0" cy="0"/>
          </a:xfrm>
          <a:prstGeom prst="rect">
            <a:avLst/>
          </a:prstGeom>
        </p:spPr>
        <p:txBody>
          <a:bodyPr vert="horz" wrap="none" lIns="0" tIns="0" rIns="0" bIns="0" rtlCol="0">
            <a:noAutofit/>
          </a:bodyPr>
          <a:lstStyle/>
          <a:p>
            <a:pPr algn="l">
              <a:lnSpc>
                <a:spcPct val="150000"/>
              </a:lnSpc>
            </a:pPr>
            <a:endParaRPr lang="es-ES" sz="1600"/>
          </a:p>
        </p:txBody>
      </p:sp>
      <p:sp>
        <p:nvSpPr>
          <p:cNvPr id="16" name="Título 4">
            <a:extLst>
              <a:ext uri="{FF2B5EF4-FFF2-40B4-BE49-F238E27FC236}">
                <a16:creationId xmlns:a16="http://schemas.microsoft.com/office/drawing/2014/main" id="{0188E7C9-21AF-E041-82CA-551964F4F0F4}"/>
              </a:ext>
            </a:extLst>
          </p:cNvPr>
          <p:cNvSpPr txBox="1">
            <a:spLocks/>
          </p:cNvSpPr>
          <p:nvPr/>
        </p:nvSpPr>
        <p:spPr>
          <a:xfrm>
            <a:off x="839755" y="2373232"/>
            <a:ext cx="2676476" cy="2111535"/>
          </a:xfrm>
          <a:prstGeom prst="rect">
            <a:avLst/>
          </a:prstGeom>
          <a:noFill/>
        </p:spPr>
        <p:txBody>
          <a:bodyPr vert="horz" wrap="square" lIns="0" tIns="0" rIns="0" bIns="0" rtlCol="0" anchor="t">
            <a:noAutofit/>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pPr algn="r">
              <a:lnSpc>
                <a:spcPct val="70000"/>
              </a:lnSpc>
              <a:spcBef>
                <a:spcPts val="1000"/>
              </a:spcBef>
            </a:pPr>
            <a:r>
              <a:rPr lang="es-ES" sz="8000">
                <a:solidFill>
                  <a:schemeClr val="bg1"/>
                </a:solidFill>
                <a:latin typeface="Bebas Neue Bold" panose="020B0606020202050201" pitchFamily="34" charset="77"/>
                <a:ea typeface="+mn-ea"/>
                <a:cs typeface="Calibri" panose="020F0502020204030204" pitchFamily="34" charset="0"/>
              </a:rPr>
              <a:t>sobre TEAM LEWIS</a:t>
            </a:r>
          </a:p>
        </p:txBody>
      </p:sp>
    </p:spTree>
    <p:extLst>
      <p:ext uri="{BB962C8B-B14F-4D97-AF65-F5344CB8AC3E}">
        <p14:creationId xmlns:p14="http://schemas.microsoft.com/office/powerpoint/2010/main" val="1608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77fc8d1e31_0_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b="1" dirty="0" err="1">
                <a:solidFill>
                  <a:srgbClr val="E8308E"/>
                </a:solidFill>
                <a:latin typeface="Bebas Neue Bold" panose="020B0606020202050201" charset="0"/>
              </a:rPr>
              <a:t>Què</a:t>
            </a:r>
            <a:r>
              <a:rPr lang="es-ES" b="1" dirty="0">
                <a:solidFill>
                  <a:srgbClr val="E8308E"/>
                </a:solidFill>
                <a:latin typeface="Bebas Neue Bold" panose="020B0606020202050201" charset="0"/>
              </a:rPr>
              <a:t> </a:t>
            </a:r>
            <a:r>
              <a:rPr lang="es-ES" b="1" dirty="0" err="1">
                <a:solidFill>
                  <a:srgbClr val="E8308E"/>
                </a:solidFill>
                <a:latin typeface="Bebas Neue Bold" panose="020B0606020202050201" charset="0"/>
              </a:rPr>
              <a:t>és</a:t>
            </a:r>
            <a:r>
              <a:rPr lang="es-ES" b="1" dirty="0">
                <a:solidFill>
                  <a:srgbClr val="E8308E"/>
                </a:solidFill>
                <a:latin typeface="Bebas Neue Bold" panose="020B0606020202050201" charset="0"/>
              </a:rPr>
              <a:t> STORYTELLING</a:t>
            </a:r>
            <a:endParaRPr b="1" dirty="0">
              <a:solidFill>
                <a:srgbClr val="E8308E"/>
              </a:solidFill>
              <a:latin typeface="Bebas Neue Bold" panose="020B0606020202050201" charset="0"/>
            </a:endParaRPr>
          </a:p>
        </p:txBody>
      </p:sp>
      <p:sp>
        <p:nvSpPr>
          <p:cNvPr id="206" name="Google Shape;206;g277fc8d1e31_0_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lnSpcReduction="10000"/>
          </a:bodyPr>
          <a:lstStyle/>
          <a:p>
            <a:pPr marL="0" lvl="0" indent="0" algn="ctr" rtl="0">
              <a:lnSpc>
                <a:spcPct val="100000"/>
              </a:lnSpc>
              <a:spcBef>
                <a:spcPts val="0"/>
              </a:spcBef>
              <a:spcAft>
                <a:spcPts val="0"/>
              </a:spcAft>
              <a:buNone/>
            </a:pPr>
            <a:endParaRPr lang="ca-ES" sz="2400" dirty="0">
              <a:latin typeface="Montserrat" pitchFamily="2" charset="77"/>
              <a:cs typeface="Arial"/>
              <a:sym typeface="Arial"/>
            </a:endParaRPr>
          </a:p>
          <a:p>
            <a:pPr marL="0" lvl="0" indent="0" algn="ctr" rtl="0">
              <a:lnSpc>
                <a:spcPct val="100000"/>
              </a:lnSpc>
              <a:spcBef>
                <a:spcPts val="0"/>
              </a:spcBef>
              <a:spcAft>
                <a:spcPts val="0"/>
              </a:spcAft>
              <a:buNone/>
            </a:pPr>
            <a:endParaRPr lang="ca-ES" sz="2400" dirty="0">
              <a:latin typeface="Montserrat" pitchFamily="2" charset="77"/>
              <a:cs typeface="Arial"/>
              <a:sym typeface="Arial"/>
            </a:endParaRPr>
          </a:p>
          <a:p>
            <a:pPr marL="0" indent="0" algn="ctr">
              <a:lnSpc>
                <a:spcPct val="100000"/>
              </a:lnSpc>
              <a:spcBef>
                <a:spcPts val="0"/>
              </a:spcBef>
              <a:buNone/>
            </a:pPr>
            <a:r>
              <a:rPr lang="ca-ES" sz="2400" b="1" dirty="0" err="1">
                <a:latin typeface="Montserrat"/>
                <a:ea typeface="Montserrat"/>
                <a:cs typeface="Montserrat"/>
                <a:sym typeface="Montserrat"/>
              </a:rPr>
              <a:t>Storytelling</a:t>
            </a:r>
            <a:r>
              <a:rPr lang="ca-ES" sz="2400" dirty="0">
                <a:latin typeface="Montserrat"/>
                <a:ea typeface="Montserrat"/>
                <a:cs typeface="Montserrat"/>
                <a:sym typeface="Montserrat"/>
              </a:rPr>
              <a:t> és </a:t>
            </a:r>
            <a:r>
              <a:rPr lang="ca-ES" sz="2400" b="1" dirty="0">
                <a:latin typeface="Montserrat"/>
                <a:ea typeface="Montserrat"/>
                <a:cs typeface="Montserrat"/>
                <a:sym typeface="Montserrat"/>
              </a:rPr>
              <a:t>l'art d'explicar històries</a:t>
            </a:r>
            <a:r>
              <a:rPr lang="ca-ES" sz="2400" dirty="0">
                <a:latin typeface="Montserrat"/>
                <a:ea typeface="Montserrat"/>
                <a:cs typeface="Montserrat"/>
                <a:sym typeface="Montserrat"/>
              </a:rPr>
              <a:t>. És una </a:t>
            </a:r>
            <a:r>
              <a:rPr lang="ca-ES" sz="2400" u="sng" dirty="0">
                <a:latin typeface="Montserrat"/>
                <a:ea typeface="Montserrat"/>
                <a:cs typeface="Montserrat"/>
                <a:sym typeface="Montserrat"/>
              </a:rPr>
              <a:t>narrativa</a:t>
            </a:r>
            <a:r>
              <a:rPr lang="ca-ES" sz="2400" dirty="0">
                <a:latin typeface="Montserrat"/>
                <a:ea typeface="Montserrat"/>
                <a:cs typeface="Montserrat"/>
                <a:sym typeface="Montserrat"/>
              </a:rPr>
              <a:t> estructurada per comunicar un </a:t>
            </a:r>
            <a:r>
              <a:rPr lang="ca-ES" sz="2400" u="sng" dirty="0">
                <a:latin typeface="Montserrat"/>
                <a:ea typeface="Montserrat"/>
                <a:cs typeface="Montserrat"/>
                <a:sym typeface="Montserrat"/>
              </a:rPr>
              <a:t>missatge</a:t>
            </a:r>
            <a:r>
              <a:rPr lang="ca-ES" sz="2400" dirty="0">
                <a:latin typeface="Montserrat"/>
                <a:ea typeface="Montserrat"/>
                <a:cs typeface="Montserrat"/>
                <a:sym typeface="Montserrat"/>
              </a:rPr>
              <a:t> a través </a:t>
            </a:r>
            <a:r>
              <a:rPr lang="ca-ES" sz="2400" u="sng" dirty="0">
                <a:latin typeface="Montserrat"/>
                <a:ea typeface="Montserrat"/>
                <a:cs typeface="Montserrat"/>
                <a:sym typeface="Montserrat"/>
              </a:rPr>
              <a:t>d'esdeveniments</a:t>
            </a:r>
            <a:r>
              <a:rPr lang="ca-ES" sz="2400" dirty="0">
                <a:latin typeface="Montserrat"/>
                <a:ea typeface="Montserrat"/>
                <a:cs typeface="Montserrat"/>
                <a:sym typeface="Montserrat"/>
              </a:rPr>
              <a:t> reals o ficticis. </a:t>
            </a:r>
          </a:p>
          <a:p>
            <a:pPr marL="0" indent="0" algn="ctr">
              <a:lnSpc>
                <a:spcPct val="100000"/>
              </a:lnSpc>
              <a:spcBef>
                <a:spcPts val="0"/>
              </a:spcBef>
              <a:buNone/>
            </a:pPr>
            <a:endParaRPr lang="ca-ES" sz="2400" dirty="0">
              <a:latin typeface="Montserrat"/>
              <a:ea typeface="Montserrat"/>
              <a:cs typeface="Montserrat"/>
              <a:sym typeface="Montserrat"/>
            </a:endParaRPr>
          </a:p>
          <a:p>
            <a:pPr marL="0" indent="0" algn="ctr">
              <a:lnSpc>
                <a:spcPct val="100000"/>
              </a:lnSpc>
              <a:spcBef>
                <a:spcPts val="0"/>
              </a:spcBef>
              <a:buNone/>
            </a:pPr>
            <a:r>
              <a:rPr lang="ca-ES" sz="2400" dirty="0">
                <a:latin typeface="Montserrat"/>
                <a:ea typeface="Montserrat"/>
                <a:cs typeface="Montserrat"/>
                <a:sym typeface="Montserrat"/>
              </a:rPr>
              <a:t>L'objectiu és </a:t>
            </a:r>
            <a:r>
              <a:rPr lang="ca-ES" sz="2400" u="sng" dirty="0">
                <a:latin typeface="Montserrat"/>
                <a:ea typeface="Montserrat"/>
                <a:cs typeface="Montserrat"/>
                <a:sym typeface="Montserrat"/>
              </a:rPr>
              <a:t>captivar</a:t>
            </a:r>
            <a:r>
              <a:rPr lang="ca-ES" sz="2400" dirty="0">
                <a:latin typeface="Montserrat"/>
                <a:ea typeface="Montserrat"/>
                <a:cs typeface="Montserrat"/>
                <a:sym typeface="Montserrat"/>
              </a:rPr>
              <a:t> els qui els llegeixin o escoltin, a través de les </a:t>
            </a:r>
            <a:r>
              <a:rPr lang="ca-ES" sz="2400" u="sng" dirty="0">
                <a:latin typeface="Montserrat"/>
                <a:ea typeface="Montserrat"/>
                <a:cs typeface="Montserrat"/>
                <a:sym typeface="Montserrat"/>
              </a:rPr>
              <a:t>emocions</a:t>
            </a:r>
            <a:r>
              <a:rPr lang="ca-ES" sz="2400" dirty="0">
                <a:latin typeface="Montserrat"/>
                <a:ea typeface="Montserrat"/>
                <a:cs typeface="Montserrat"/>
                <a:sym typeface="Montserrat"/>
              </a:rPr>
              <a:t> i dels </a:t>
            </a:r>
            <a:r>
              <a:rPr lang="ca-ES" sz="2400" u="sng" dirty="0">
                <a:latin typeface="Montserrat"/>
                <a:ea typeface="Montserrat"/>
                <a:cs typeface="Montserrat"/>
                <a:sym typeface="Montserrat"/>
              </a:rPr>
              <a:t>valors</a:t>
            </a:r>
            <a:r>
              <a:rPr lang="ca-ES" sz="2400" dirty="0">
                <a:latin typeface="Montserrat"/>
                <a:ea typeface="Montserrat"/>
                <a:cs typeface="Montserrat"/>
                <a:sym typeface="Montserrat"/>
              </a:rPr>
              <a:t> relacionats amb aquest missatge.</a:t>
            </a:r>
          </a:p>
          <a:p>
            <a:pPr marL="0" indent="0" algn="ctr">
              <a:lnSpc>
                <a:spcPct val="100000"/>
              </a:lnSpc>
              <a:spcBef>
                <a:spcPts val="0"/>
              </a:spcBef>
              <a:buNone/>
            </a:pPr>
            <a:endParaRPr lang="ca-ES" sz="2400" dirty="0">
              <a:latin typeface="Montserrat"/>
              <a:ea typeface="Montserrat"/>
              <a:cs typeface="Montserrat"/>
              <a:sym typeface="Montserrat"/>
            </a:endParaRPr>
          </a:p>
          <a:p>
            <a:pPr marL="0" indent="0" algn="ctr">
              <a:lnSpc>
                <a:spcPct val="100000"/>
              </a:lnSpc>
              <a:spcBef>
                <a:spcPts val="0"/>
              </a:spcBef>
              <a:buNone/>
            </a:pPr>
            <a:r>
              <a:rPr lang="ca-ES" sz="2400" dirty="0">
                <a:latin typeface="Montserrat"/>
                <a:ea typeface="Montserrat"/>
                <a:cs typeface="Montserrat"/>
                <a:sym typeface="Montserrat"/>
              </a:rPr>
              <a:t>D'aquesta manera </a:t>
            </a:r>
            <a:r>
              <a:rPr lang="ca-ES" sz="2400" u="sng" dirty="0">
                <a:latin typeface="Montserrat"/>
                <a:ea typeface="Montserrat"/>
                <a:cs typeface="Montserrat"/>
                <a:sym typeface="Montserrat"/>
              </a:rPr>
              <a:t>connectem</a:t>
            </a:r>
            <a:r>
              <a:rPr lang="ca-ES" sz="2400" dirty="0">
                <a:latin typeface="Montserrat"/>
                <a:ea typeface="Montserrat"/>
                <a:cs typeface="Montserrat"/>
                <a:sym typeface="Montserrat"/>
              </a:rPr>
              <a:t> amb les persones. I en connectar amb les persones, aconseguim </a:t>
            </a:r>
            <a:r>
              <a:rPr lang="ca-ES" sz="2400" u="sng" dirty="0">
                <a:latin typeface="Montserrat"/>
                <a:ea typeface="Montserrat"/>
                <a:cs typeface="Montserrat"/>
                <a:sym typeface="Montserrat"/>
              </a:rPr>
              <a:t>transmetre, educar, persuadir, conscienciar </a:t>
            </a:r>
            <a:r>
              <a:rPr lang="ca-ES" sz="2400" dirty="0">
                <a:latin typeface="Montserrat"/>
                <a:ea typeface="Montserrat"/>
                <a:cs typeface="Montserrat"/>
                <a:sym typeface="Montserrat"/>
              </a:rPr>
              <a:t>i un llarg etcètera.</a:t>
            </a:r>
          </a:p>
          <a:p>
            <a:pPr marL="0" indent="0" algn="ctr">
              <a:lnSpc>
                <a:spcPct val="100000"/>
              </a:lnSpc>
              <a:spcBef>
                <a:spcPts val="0"/>
              </a:spcBef>
              <a:buNone/>
            </a:pPr>
            <a:endParaRPr lang="ca-ES" sz="2400" dirty="0">
              <a:latin typeface="Montserrat"/>
              <a:ea typeface="Montserrat"/>
              <a:cs typeface="Montserrat"/>
              <a:sym typeface="Montserrat"/>
            </a:endParaRPr>
          </a:p>
          <a:p>
            <a:pPr marL="0" indent="0" algn="ctr">
              <a:lnSpc>
                <a:spcPct val="100000"/>
              </a:lnSpc>
              <a:spcBef>
                <a:spcPts val="0"/>
              </a:spcBef>
              <a:buNone/>
            </a:pPr>
            <a:r>
              <a:rPr lang="ca-ES" sz="2400" dirty="0">
                <a:latin typeface="Montserrat"/>
                <a:ea typeface="Montserrat"/>
                <a:cs typeface="Montserrat"/>
                <a:sym typeface="Montserrat"/>
              </a:rPr>
              <a:t>Si ho aconsegueixes, ja tens guanyat la meitat del teu pitch.</a:t>
            </a:r>
          </a:p>
          <a:p>
            <a:pPr marL="0" lvl="0" indent="0" algn="ctr" rtl="0">
              <a:lnSpc>
                <a:spcPct val="100000"/>
              </a:lnSpc>
              <a:spcBef>
                <a:spcPts val="0"/>
              </a:spcBef>
              <a:spcAft>
                <a:spcPts val="0"/>
              </a:spcAft>
              <a:buNone/>
            </a:pPr>
            <a:endParaRPr lang="ca-ES" sz="2400" dirty="0">
              <a:latin typeface="Montserrat" pitchFamily="2" charset="77"/>
            </a:endParaRPr>
          </a:p>
        </p:txBody>
      </p:sp>
      <p:sp>
        <p:nvSpPr>
          <p:cNvPr id="4"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2995075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77fc8d1e31_0_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err="1"/>
              <a:t>Elements</a:t>
            </a:r>
            <a:r>
              <a:rPr lang="es-ES" dirty="0"/>
              <a:t> del </a:t>
            </a:r>
            <a:r>
              <a:rPr lang="es-ES" dirty="0" err="1"/>
              <a:t>storytelling</a:t>
            </a:r>
            <a:endParaRPr dirty="0"/>
          </a:p>
        </p:txBody>
      </p:sp>
      <p:sp>
        <p:nvSpPr>
          <p:cNvPr id="386" name="Google Shape;386;g277fc8d1e31_0_47"/>
          <p:cNvSpPr txBox="1">
            <a:spLocks noGrp="1"/>
          </p:cNvSpPr>
          <p:nvPr>
            <p:ph type="body" idx="1"/>
          </p:nvPr>
        </p:nvSpPr>
        <p:spPr>
          <a:xfrm>
            <a:off x="838200" y="1539284"/>
            <a:ext cx="10515600" cy="4847700"/>
          </a:xfrm>
          <a:prstGeom prst="rect">
            <a:avLst/>
          </a:prstGeom>
        </p:spPr>
        <p:txBody>
          <a:bodyPr spcFirstLastPara="1" wrap="square" lIns="91425" tIns="45700" rIns="91425" bIns="45700" anchor="t" anchorCtr="0">
            <a:noAutofit/>
          </a:bodyPr>
          <a:lstStyle/>
          <a:p>
            <a:pPr algn="l" fontAlgn="base">
              <a:lnSpc>
                <a:spcPct val="100000"/>
              </a:lnSpc>
            </a:pPr>
            <a:r>
              <a:rPr lang="ca-ES" sz="1800" b="1" i="0" dirty="0">
                <a:solidFill>
                  <a:schemeClr val="tx1"/>
                </a:solidFill>
                <a:effectLst/>
                <a:latin typeface="Montserrat" pitchFamily="2" charset="77"/>
              </a:rPr>
              <a:t>Personatges</a:t>
            </a:r>
          </a:p>
          <a:p>
            <a:pPr marL="101600" indent="0" fontAlgn="base">
              <a:lnSpc>
                <a:spcPct val="100000"/>
              </a:lnSpc>
              <a:buNone/>
            </a:pPr>
            <a:r>
              <a:rPr lang="ca-ES" sz="1800" dirty="0">
                <a:latin typeface="Montserrat" pitchFamily="2" charset="77"/>
              </a:rPr>
              <a:t>Cada història presenta </a:t>
            </a:r>
            <a:r>
              <a:rPr lang="ca-ES" sz="1800" b="1" dirty="0">
                <a:latin typeface="Montserrat" pitchFamily="2" charset="77"/>
              </a:rPr>
              <a:t>almenys un personatge </a:t>
            </a:r>
            <a:r>
              <a:rPr lang="ca-ES" sz="1800" dirty="0">
                <a:latin typeface="Montserrat" pitchFamily="2" charset="77"/>
              </a:rPr>
              <a:t>que serà clau perquè la teva audiència es relacioni amb la història. Aquest element és el </a:t>
            </a:r>
            <a:r>
              <a:rPr lang="ca-ES" sz="1800" b="1" dirty="0">
                <a:latin typeface="Montserrat" pitchFamily="2" charset="77"/>
              </a:rPr>
              <a:t>pont</a:t>
            </a:r>
            <a:r>
              <a:rPr lang="ca-ES" sz="1800" dirty="0">
                <a:latin typeface="Montserrat" pitchFamily="2" charset="77"/>
              </a:rPr>
              <a:t> entre qui explica la història i l’audiència. Si la teva audiència es pot posar a les sabates del personatge, hi haurà més possibilitats que et segueixi durant el teu pitch fins al moment en què fas una crida a l'acció. </a:t>
            </a:r>
          </a:p>
          <a:p>
            <a:pPr fontAlgn="base">
              <a:lnSpc>
                <a:spcPct val="100000"/>
              </a:lnSpc>
            </a:pPr>
            <a:r>
              <a:rPr lang="ca-ES" sz="1800" b="1" i="0" dirty="0">
                <a:solidFill>
                  <a:schemeClr val="tx1"/>
                </a:solidFill>
                <a:effectLst/>
                <a:latin typeface="Montserrat" pitchFamily="2" charset="77"/>
              </a:rPr>
              <a:t>Conflicte</a:t>
            </a:r>
          </a:p>
          <a:p>
            <a:pPr marL="101600" indent="0" fontAlgn="base">
              <a:lnSpc>
                <a:spcPct val="100000"/>
              </a:lnSpc>
              <a:buNone/>
            </a:pPr>
            <a:r>
              <a:rPr lang="ca-ES" sz="1800" dirty="0">
                <a:latin typeface="Montserrat" pitchFamily="2" charset="77"/>
              </a:rPr>
              <a:t>Explica com el personatge principal </a:t>
            </a:r>
            <a:r>
              <a:rPr lang="ca-ES" sz="1800" b="1" dirty="0">
                <a:latin typeface="Montserrat" pitchFamily="2" charset="77"/>
              </a:rPr>
              <a:t>supera un repte</a:t>
            </a:r>
            <a:r>
              <a:rPr lang="ca-ES" sz="1800" dirty="0">
                <a:latin typeface="Montserrat" pitchFamily="2" charset="77"/>
              </a:rPr>
              <a:t>. El conflicte a la teva història dispara respostes emocionals i connecta amb el teu públic per mitjà d'experiències amb què es pot identificar.</a:t>
            </a:r>
            <a:br>
              <a:rPr lang="ca-ES" sz="1800" dirty="0">
                <a:latin typeface="Montserrat" pitchFamily="2" charset="77"/>
              </a:rPr>
            </a:br>
            <a:endParaRPr lang="ca-ES" sz="1800" dirty="0">
              <a:latin typeface="Montserrat" pitchFamily="2" charset="77"/>
            </a:endParaRPr>
          </a:p>
          <a:p>
            <a:pPr fontAlgn="base">
              <a:lnSpc>
                <a:spcPct val="100000"/>
              </a:lnSpc>
            </a:pPr>
            <a:r>
              <a:rPr lang="ca-ES" sz="1800" b="1" i="0" dirty="0">
                <a:solidFill>
                  <a:schemeClr val="tx1"/>
                </a:solidFill>
                <a:effectLst/>
                <a:latin typeface="Montserrat" pitchFamily="2" charset="77"/>
              </a:rPr>
              <a:t>Solució</a:t>
            </a:r>
          </a:p>
          <a:p>
            <a:pPr marL="101600" indent="0" fontAlgn="base">
              <a:lnSpc>
                <a:spcPct val="100000"/>
              </a:lnSpc>
              <a:buNone/>
            </a:pPr>
            <a:r>
              <a:rPr lang="ca-ES" sz="1800" dirty="0">
                <a:latin typeface="Montserrat" pitchFamily="2" charset="77"/>
              </a:rPr>
              <a:t>Presenta una conclusió sobre els personatges i els conflictes, deixant a la teva audiència una </a:t>
            </a:r>
            <a:r>
              <a:rPr lang="ca-ES" sz="1800" b="1" dirty="0">
                <a:latin typeface="Montserrat" pitchFamily="2" charset="77"/>
              </a:rPr>
              <a:t>crida a l'acció</a:t>
            </a:r>
            <a:r>
              <a:rPr lang="ca-ES" sz="1800" dirty="0">
                <a:latin typeface="Montserrat" pitchFamily="2" charset="77"/>
              </a:rPr>
              <a:t>.</a:t>
            </a:r>
            <a:endParaRPr lang="ca-ES" sz="1800" b="0" i="0" dirty="0">
              <a:solidFill>
                <a:schemeClr val="tx1"/>
              </a:solidFill>
              <a:effectLst/>
              <a:latin typeface="Montserrat" pitchFamily="2" charset="77"/>
            </a:endParaRPr>
          </a:p>
        </p:txBody>
      </p:sp>
      <p:sp>
        <p:nvSpPr>
          <p:cNvPr id="4"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6"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40799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6"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7" name="Imagen 6" descr="Diagrama&#10;&#10;Descripción generada automáticamente">
            <a:extLst>
              <a:ext uri="{FF2B5EF4-FFF2-40B4-BE49-F238E27FC236}">
                <a16:creationId xmlns:a16="http://schemas.microsoft.com/office/drawing/2014/main" id="{E0251715-6655-30BA-3494-5DA9E2A95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53632"/>
            <a:ext cx="5576888" cy="5576888"/>
          </a:xfrm>
          <a:prstGeom prst="rect">
            <a:avLst/>
          </a:prstGeom>
        </p:spPr>
      </p:pic>
      <p:sp>
        <p:nvSpPr>
          <p:cNvPr id="9" name="CuadroTexto 8">
            <a:extLst>
              <a:ext uri="{FF2B5EF4-FFF2-40B4-BE49-F238E27FC236}">
                <a16:creationId xmlns:a16="http://schemas.microsoft.com/office/drawing/2014/main" id="{9143225D-9441-E553-3E21-F48588B063CB}"/>
              </a:ext>
            </a:extLst>
          </p:cNvPr>
          <p:cNvSpPr txBox="1"/>
          <p:nvPr/>
        </p:nvSpPr>
        <p:spPr>
          <a:xfrm>
            <a:off x="3795713" y="6179017"/>
            <a:ext cx="6100762" cy="523220"/>
          </a:xfrm>
          <a:prstGeom prst="rect">
            <a:avLst/>
          </a:prstGeom>
          <a:noFill/>
        </p:spPr>
        <p:txBody>
          <a:bodyPr wrap="square">
            <a:spAutoFit/>
          </a:bodyPr>
          <a:lstStyle/>
          <a:p>
            <a:r>
              <a:rPr lang="es-ES" sz="1400" dirty="0" err="1"/>
              <a:t>The</a:t>
            </a:r>
            <a:r>
              <a:rPr lang="es-ES" sz="1400" dirty="0"/>
              <a:t> </a:t>
            </a:r>
            <a:r>
              <a:rPr lang="es-ES" sz="1400" dirty="0" err="1"/>
              <a:t>Hero’s</a:t>
            </a:r>
            <a:r>
              <a:rPr lang="es-ES" sz="1400" dirty="0"/>
              <a:t> </a:t>
            </a:r>
            <a:r>
              <a:rPr lang="es-ES" sz="1400" dirty="0" err="1"/>
              <a:t>Journey</a:t>
            </a:r>
            <a:r>
              <a:rPr lang="es-ES" sz="1400" dirty="0"/>
              <a:t> </a:t>
            </a:r>
            <a:r>
              <a:rPr lang="es-ES" sz="1400" dirty="0" err="1"/>
              <a:t>Diagram</a:t>
            </a:r>
            <a:r>
              <a:rPr lang="es-ES" sz="1400" dirty="0"/>
              <a:t> </a:t>
            </a:r>
            <a:r>
              <a:rPr lang="es-ES" sz="1400" dirty="0" err="1"/>
              <a:t>by</a:t>
            </a:r>
            <a:r>
              <a:rPr lang="es-ES" sz="1400" dirty="0"/>
              <a:t> Joseph Campbell</a:t>
            </a:r>
            <a:br>
              <a:rPr lang="es-ES" sz="1400" dirty="0"/>
            </a:br>
            <a:endParaRPr lang="es-ES" sz="1400" dirty="0"/>
          </a:p>
        </p:txBody>
      </p:sp>
    </p:spTree>
    <p:extLst>
      <p:ext uri="{BB962C8B-B14F-4D97-AF65-F5344CB8AC3E}">
        <p14:creationId xmlns:p14="http://schemas.microsoft.com/office/powerpoint/2010/main" val="26488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silueta, de, hombre, ilustración">
            <a:extLst>
              <a:ext uri="{FF2B5EF4-FFF2-40B4-BE49-F238E27FC236}">
                <a16:creationId xmlns:a16="http://schemas.microsoft.com/office/drawing/2014/main" id="{1125C940-EDC2-F8C4-CDC7-7F1177ECD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
            <a:ext cx="12185650" cy="6860681"/>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14">
            <a:extLst>
              <a:ext uri="{FF2B5EF4-FFF2-40B4-BE49-F238E27FC236}">
                <a16:creationId xmlns:a16="http://schemas.microsoft.com/office/drawing/2014/main" id="{06A0B27E-DF33-3048-8E22-9648A76ACE7E}"/>
              </a:ext>
            </a:extLst>
          </p:cNvPr>
          <p:cNvSpPr/>
          <p:nvPr/>
        </p:nvSpPr>
        <p:spPr>
          <a:xfrm>
            <a:off x="-3072" y="2680"/>
            <a:ext cx="12204493" cy="6858000"/>
          </a:xfrm>
          <a:prstGeom prst="rect">
            <a:avLst/>
          </a:prstGeom>
          <a:solidFill>
            <a:sysClr val="windowText" lastClr="000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B296C6D6-9B0B-FA44-91FB-1AD005ADE469}"/>
              </a:ext>
            </a:extLst>
          </p:cNvPr>
          <p:cNvSpPr txBox="1"/>
          <p:nvPr/>
        </p:nvSpPr>
        <p:spPr>
          <a:xfrm>
            <a:off x="1081505" y="3485707"/>
            <a:ext cx="3123897" cy="2699011"/>
          </a:xfrm>
          <a:prstGeom prst="rect">
            <a:avLst/>
          </a:prstGeom>
        </p:spPr>
        <p:txBody>
          <a:bodyPr vert="horz" wrap="square" lIns="0" tIns="0" rIns="0" bIns="0" rtlCol="0" anchor="t">
            <a:noAutofit/>
          </a:bodyPr>
          <a:lstStyle>
            <a:defPPr>
              <a:defRPr lang="en-US"/>
            </a:defPPr>
            <a:lvl1pPr algn="ctr">
              <a:defRPr sz="1600">
                <a:latin typeface="Montserrat" pitchFamily="2" charset="77"/>
              </a:defRPr>
            </a:lvl1pPr>
          </a:lstStyle>
          <a:p>
            <a:pPr fontAlgn="base"/>
            <a:r>
              <a:rPr lang="ca-ES" sz="1400" b="1" dirty="0"/>
              <a:t>Comença amb una pregunta</a:t>
            </a:r>
            <a:r>
              <a:rPr lang="ca-ES" sz="1400" dirty="0"/>
              <a:t>​</a:t>
            </a:r>
          </a:p>
          <a:p>
            <a:pPr fontAlgn="base"/>
            <a:endParaRPr lang="ca-ES" sz="1400" dirty="0"/>
          </a:p>
          <a:p>
            <a:pPr fontAlgn="base"/>
            <a:r>
              <a:rPr lang="ca-ES" sz="1400" dirty="0"/>
              <a:t>Les preguntes són poderoses perquè creen una bretxa de curiositat..</a:t>
            </a:r>
          </a:p>
          <a:p>
            <a:pPr fontAlgn="base"/>
            <a:endParaRPr lang="ca-ES" sz="1400" dirty="0"/>
          </a:p>
          <a:p>
            <a:pPr fontAlgn="base"/>
            <a:r>
              <a:rPr lang="ca-ES" sz="1400" dirty="0"/>
              <a:t>“Heu conegut mai. . . ?”</a:t>
            </a:r>
          </a:p>
          <a:p>
            <a:pPr fontAlgn="base"/>
            <a:r>
              <a:rPr lang="ca-ES" sz="1400" dirty="0"/>
              <a:t>“Què en sabeu de. . . ?”</a:t>
            </a:r>
            <a:endParaRPr lang="ca-ES" sz="1400" dirty="0">
              <a:latin typeface="Montserrat"/>
            </a:endParaRPr>
          </a:p>
        </p:txBody>
      </p:sp>
      <p:sp>
        <p:nvSpPr>
          <p:cNvPr id="12" name="Title 34">
            <a:extLst>
              <a:ext uri="{FF2B5EF4-FFF2-40B4-BE49-F238E27FC236}">
                <a16:creationId xmlns:a16="http://schemas.microsoft.com/office/drawing/2014/main" id="{9B047001-08B7-374E-AE70-634E9DADCE47}"/>
              </a:ext>
            </a:extLst>
          </p:cNvPr>
          <p:cNvSpPr>
            <a:spLocks noGrp="1"/>
          </p:cNvSpPr>
          <p:nvPr>
            <p:ph type="title"/>
          </p:nvPr>
        </p:nvSpPr>
        <p:spPr>
          <a:xfrm>
            <a:off x="314227" y="1031776"/>
            <a:ext cx="5794265" cy="1058083"/>
          </a:xfrm>
        </p:spPr>
        <p:txBody>
          <a:bodyPr/>
          <a:lstStyle/>
          <a:p>
            <a:pPr>
              <a:lnSpc>
                <a:spcPct val="80000"/>
              </a:lnSpc>
            </a:pPr>
            <a:r>
              <a:rPr lang="ca-ES" dirty="0">
                <a:solidFill>
                  <a:schemeClr val="tx1"/>
                </a:solidFill>
              </a:rPr>
              <a:t>Tècniques de </a:t>
            </a:r>
            <a:r>
              <a:rPr lang="ca-ES" dirty="0" err="1">
                <a:solidFill>
                  <a:schemeClr val="tx1"/>
                </a:solidFill>
              </a:rPr>
              <a:t>storytelling</a:t>
            </a:r>
            <a:r>
              <a:rPr lang="ca-ES" dirty="0">
                <a:solidFill>
                  <a:schemeClr val="tx1"/>
                </a:solidFill>
              </a:rPr>
              <a:t> </a:t>
            </a:r>
            <a:endParaRPr lang="ca-ES" sz="4000" dirty="0">
              <a:solidFill>
                <a:schemeClr val="tx1"/>
              </a:solidFill>
            </a:endParaRPr>
          </a:p>
        </p:txBody>
      </p:sp>
      <p:sp>
        <p:nvSpPr>
          <p:cNvPr id="13" name="CuadroTexto 12">
            <a:extLst>
              <a:ext uri="{FF2B5EF4-FFF2-40B4-BE49-F238E27FC236}">
                <a16:creationId xmlns:a16="http://schemas.microsoft.com/office/drawing/2014/main" id="{946A44EF-FFE7-E846-8328-DD8C73D6C72B}"/>
              </a:ext>
            </a:extLst>
          </p:cNvPr>
          <p:cNvSpPr txBox="1"/>
          <p:nvPr/>
        </p:nvSpPr>
        <p:spPr>
          <a:xfrm>
            <a:off x="8267901" y="3562300"/>
            <a:ext cx="3432854" cy="1792176"/>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sz="1400" b="1" dirty="0"/>
              <a:t>Col·loca el teu públic a l'escena  </a:t>
            </a:r>
          </a:p>
          <a:p>
            <a:pPr fontAlgn="base"/>
            <a:endParaRPr lang="ca-ES" sz="1400" dirty="0"/>
          </a:p>
          <a:p>
            <a:pPr fontAlgn="base"/>
            <a:r>
              <a:rPr lang="ca-ES" sz="1400" dirty="0"/>
              <a:t>El teu objectiu és que el teu públic ho visqui amb tu. Col·loqueu-los a l'escena amb vosaltres, per activar la seva imaginació. </a:t>
            </a:r>
          </a:p>
          <a:p>
            <a:pPr fontAlgn="base"/>
            <a:endParaRPr lang="ca-ES" sz="1400" dirty="0"/>
          </a:p>
          <a:p>
            <a:pPr fontAlgn="base"/>
            <a:endParaRPr lang="ca-ES" sz="1400" dirty="0"/>
          </a:p>
          <a:p>
            <a:pPr fontAlgn="base"/>
            <a:endParaRPr lang="ca-ES" sz="1400" dirty="0"/>
          </a:p>
          <a:p>
            <a:pPr fontAlgn="base"/>
            <a:r>
              <a:rPr lang="ca-ES" sz="1400" dirty="0"/>
              <a:t>"Si haguéssiu estat allà...".</a:t>
            </a:r>
          </a:p>
          <a:p>
            <a:pPr fontAlgn="base"/>
            <a:endParaRPr lang="ca-ES" sz="1400" dirty="0"/>
          </a:p>
          <a:p>
            <a:pPr fontAlgn="base"/>
            <a:r>
              <a:rPr lang="ca-ES" sz="1400" dirty="0"/>
              <a:t>"Imagineu-vos ...". </a:t>
            </a:r>
          </a:p>
        </p:txBody>
      </p:sp>
      <p:sp>
        <p:nvSpPr>
          <p:cNvPr id="18" name="CuadroTexto 17">
            <a:extLst>
              <a:ext uri="{FF2B5EF4-FFF2-40B4-BE49-F238E27FC236}">
                <a16:creationId xmlns:a16="http://schemas.microsoft.com/office/drawing/2014/main" id="{021A345A-8B01-6746-8F01-B0270FDA218A}"/>
              </a:ext>
            </a:extLst>
          </p:cNvPr>
          <p:cNvSpPr txBox="1"/>
          <p:nvPr/>
        </p:nvSpPr>
        <p:spPr>
          <a:xfrm>
            <a:off x="4757931" y="3497897"/>
            <a:ext cx="3146815" cy="1126461"/>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sz="1400" b="1" dirty="0"/>
              <a:t>Primera o segona persona?</a:t>
            </a:r>
            <a:endParaRPr lang="ca-ES" sz="1400" dirty="0"/>
          </a:p>
          <a:p>
            <a:pPr fontAlgn="base"/>
            <a:endParaRPr lang="ca-ES" sz="1400" dirty="0"/>
          </a:p>
          <a:p>
            <a:pPr fontAlgn="base"/>
            <a:r>
              <a:rPr lang="ca-ES" sz="1400" dirty="0"/>
              <a:t>Perquè les vostres preguntes arribin, assegureu-vos de fer servir la </a:t>
            </a:r>
            <a:r>
              <a:rPr lang="ca-ES" sz="1400" b="1" dirty="0"/>
              <a:t>segona persona. </a:t>
            </a:r>
          </a:p>
          <a:p>
            <a:pPr fontAlgn="base"/>
            <a:endParaRPr lang="ca-ES" sz="1400" b="1" dirty="0"/>
          </a:p>
          <a:p>
            <a:pPr fontAlgn="base"/>
            <a:r>
              <a:rPr lang="ca-ES" sz="1400" dirty="0"/>
              <a:t>"Ho veig contínuament" </a:t>
            </a:r>
          </a:p>
          <a:p>
            <a:pPr fontAlgn="base"/>
            <a:r>
              <a:rPr lang="ca-ES" sz="1400" dirty="0" err="1"/>
              <a:t>VS</a:t>
            </a:r>
            <a:r>
              <a:rPr lang="ca-ES" sz="1400" dirty="0"/>
              <a:t>  </a:t>
            </a:r>
          </a:p>
          <a:p>
            <a:pPr fontAlgn="base"/>
            <a:r>
              <a:rPr lang="ca-ES" sz="1400" dirty="0"/>
              <a:t>“Ho podeu veure contínuament”.</a:t>
            </a:r>
          </a:p>
          <a:p>
            <a:pPr fontAlgn="base"/>
            <a:endParaRPr lang="ca-ES" sz="1400" dirty="0"/>
          </a:p>
          <a:p>
            <a:pPr fontAlgn="base"/>
            <a:r>
              <a:rPr lang="ca-ES" sz="1400" dirty="0"/>
              <a:t>En cas de que sigui una historia molt personal, també podeu fer servir la primera persona però no us hi quedeu molt.</a:t>
            </a:r>
            <a:endParaRPr lang="ca-ES" sz="1400" b="1" dirty="0"/>
          </a:p>
          <a:p>
            <a:pPr fontAlgn="base"/>
            <a:endParaRPr lang="ca-ES" sz="1400" dirty="0"/>
          </a:p>
        </p:txBody>
      </p:sp>
      <p:sp>
        <p:nvSpPr>
          <p:cNvPr id="21" name="Rectangle 20">
            <a:extLst>
              <a:ext uri="{FF2B5EF4-FFF2-40B4-BE49-F238E27FC236}">
                <a16:creationId xmlns:a16="http://schemas.microsoft.com/office/drawing/2014/main" id="{964A8D49-5C6D-B849-A259-A1763F2CDE78}"/>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6">
            <a:extLst>
              <a:ext uri="{FF2B5EF4-FFF2-40B4-BE49-F238E27FC236}">
                <a16:creationId xmlns:a16="http://schemas.microsoft.com/office/drawing/2014/main" id="{20DDAFA2-03C7-3044-BC20-CD74E6BA7255}"/>
              </a:ext>
            </a:extLst>
          </p:cNvPr>
          <p:cNvSpPr/>
          <p:nvPr/>
        </p:nvSpPr>
        <p:spPr>
          <a:xfrm>
            <a:off x="2339018" y="2442154"/>
            <a:ext cx="301686" cy="1126462"/>
          </a:xfrm>
          <a:prstGeom prst="rect">
            <a:avLst/>
          </a:prstGeom>
        </p:spPr>
        <p:txBody>
          <a:bodyPr wrap="square">
            <a:spAutoFit/>
          </a:bodyPr>
          <a:lstStyle/>
          <a:p>
            <a:pPr>
              <a:lnSpc>
                <a:spcPct val="80000"/>
              </a:lnSpc>
            </a:pPr>
            <a:r>
              <a:rPr lang="en-GB" sz="8000" dirty="0">
                <a:latin typeface="Bebas Neue Regular" panose="020B0606020202050201" pitchFamily="34" charset="77"/>
              </a:rPr>
              <a:t>?</a:t>
            </a:r>
          </a:p>
        </p:txBody>
      </p:sp>
      <p:sp>
        <p:nvSpPr>
          <p:cNvPr id="15"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3" name="Flecha abajo 2"/>
          <p:cNvSpPr/>
          <p:nvPr/>
        </p:nvSpPr>
        <p:spPr>
          <a:xfrm>
            <a:off x="5738930" y="2566104"/>
            <a:ext cx="581659" cy="72479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6" name="Imagen 5" descr="Imagen que contiene texto, pizarra&#10;&#10;Descripción generada automáticamente">
            <a:extLst>
              <a:ext uri="{FF2B5EF4-FFF2-40B4-BE49-F238E27FC236}">
                <a16:creationId xmlns:a16="http://schemas.microsoft.com/office/drawing/2014/main" id="{DE9FC513-2BD8-1E10-ABE1-A349597C5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8815" y="2442154"/>
            <a:ext cx="937002" cy="944380"/>
          </a:xfrm>
          <a:prstGeom prst="rect">
            <a:avLst/>
          </a:prstGeom>
        </p:spPr>
      </p:pic>
    </p:spTree>
    <p:extLst>
      <p:ext uri="{BB962C8B-B14F-4D97-AF65-F5344CB8AC3E}">
        <p14:creationId xmlns:p14="http://schemas.microsoft.com/office/powerpoint/2010/main" val="1478418675"/>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cstate="hq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6306"/>
            <a:ext cx="12192000" cy="6858000"/>
          </a:xfrm>
          <a:prstGeom prst="rect">
            <a:avLst/>
          </a:prstGeom>
        </p:spPr>
      </p:pic>
      <p:sp>
        <p:nvSpPr>
          <p:cNvPr id="21" name="Rectangle 20">
            <a:extLst>
              <a:ext uri="{FF2B5EF4-FFF2-40B4-BE49-F238E27FC236}">
                <a16:creationId xmlns:a16="http://schemas.microsoft.com/office/drawing/2014/main" id="{964A8D49-5C6D-B849-A259-A1763F2CDE78}"/>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solidFill>
                <a:schemeClr val="tx1"/>
              </a:solidFill>
            </a:endParaRPr>
          </a:p>
        </p:txBody>
      </p:sp>
      <p:sp>
        <p:nvSpPr>
          <p:cNvPr id="17" name="Title 34">
            <a:extLst>
              <a:ext uri="{FF2B5EF4-FFF2-40B4-BE49-F238E27FC236}">
                <a16:creationId xmlns:a16="http://schemas.microsoft.com/office/drawing/2014/main" id="{9B047001-08B7-374E-AE70-634E9DADCE47}"/>
              </a:ext>
            </a:extLst>
          </p:cNvPr>
          <p:cNvSpPr txBox="1">
            <a:spLocks/>
          </p:cNvSpPr>
          <p:nvPr/>
        </p:nvSpPr>
        <p:spPr>
          <a:xfrm>
            <a:off x="314227" y="1031776"/>
            <a:ext cx="5794265" cy="1058083"/>
          </a:xfrm>
          <a:prstGeom prst="rect">
            <a:avLst/>
          </a:prstGeom>
          <a:noFill/>
        </p:spPr>
        <p:txBody>
          <a:bodyPr vert="horz" lIns="0" tIns="0" rIns="0" bIns="0" rtlCol="0" anchor="t">
            <a:noAutofit/>
          </a:bodyPr>
          <a:lstStyle>
            <a:lvl1pPr algn="l" defTabSz="914400" rtl="0" eaLnBrk="1" latinLnBrk="0" hangingPunct="1">
              <a:lnSpc>
                <a:spcPct val="90000"/>
              </a:lnSpc>
              <a:spcBef>
                <a:spcPct val="0"/>
              </a:spcBef>
              <a:buNone/>
              <a:defRPr sz="4000" kern="1200">
                <a:solidFill>
                  <a:schemeClr val="bg2"/>
                </a:solidFill>
                <a:latin typeface="Bebas Neue Bold" panose="020B0606020202050201" pitchFamily="34" charset="0"/>
                <a:ea typeface="+mj-ea"/>
                <a:cs typeface="Arial" panose="020B0604020202020204" pitchFamily="34" charset="0"/>
              </a:defRPr>
            </a:lvl1pPr>
          </a:lstStyle>
          <a:p>
            <a:pPr>
              <a:lnSpc>
                <a:spcPct val="80000"/>
              </a:lnSpc>
            </a:pPr>
            <a:r>
              <a:rPr lang="en-GB">
                <a:solidFill>
                  <a:schemeClr val="tx1"/>
                </a:solidFill>
              </a:rPr>
              <a:t>Tècniques de storytelling </a:t>
            </a:r>
            <a:endParaRPr lang="en-GB" dirty="0">
              <a:solidFill>
                <a:schemeClr val="tx1"/>
              </a:solidFill>
            </a:endParaRPr>
          </a:p>
        </p:txBody>
      </p:sp>
      <p:sp>
        <p:nvSpPr>
          <p:cNvPr id="23"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24" name="CuadroTexto 23">
            <a:extLst>
              <a:ext uri="{FF2B5EF4-FFF2-40B4-BE49-F238E27FC236}">
                <a16:creationId xmlns:a16="http://schemas.microsoft.com/office/drawing/2014/main" id="{B296C6D6-9B0B-FA44-91FB-1AD005ADE469}"/>
              </a:ext>
            </a:extLst>
          </p:cNvPr>
          <p:cNvSpPr txBox="1"/>
          <p:nvPr/>
        </p:nvSpPr>
        <p:spPr>
          <a:xfrm>
            <a:off x="299448" y="3090161"/>
            <a:ext cx="2612190" cy="8854783"/>
          </a:xfrm>
          <a:prstGeom prst="rect">
            <a:avLst/>
          </a:prstGeom>
        </p:spPr>
        <p:txBody>
          <a:bodyPr vert="horz" wrap="square" lIns="0" tIns="0" rIns="0" bIns="0" rtlCol="0" anchor="t">
            <a:noAutofit/>
          </a:bodyPr>
          <a:lstStyle>
            <a:defPPr>
              <a:defRPr lang="en-US"/>
            </a:defPPr>
            <a:lvl1pPr algn="ctr">
              <a:defRPr sz="1600">
                <a:latin typeface="Montserrat" pitchFamily="2" charset="77"/>
              </a:defRPr>
            </a:lvl1pPr>
          </a:lstStyle>
          <a:p>
            <a:pPr fontAlgn="base"/>
            <a:r>
              <a:rPr lang="ca-ES" sz="1400" b="1" dirty="0"/>
              <a:t>Fes que els personatges ressonin</a:t>
            </a:r>
          </a:p>
          <a:p>
            <a:pPr fontAlgn="base"/>
            <a:endParaRPr lang="ca-ES" sz="1400" dirty="0"/>
          </a:p>
          <a:p>
            <a:pPr fontAlgn="base"/>
            <a:r>
              <a:rPr lang="ca-ES" sz="1400" dirty="0"/>
              <a:t>Cada història té personatges. Perquè un personatge es pugui relacionar, pots comparar-lo amb algú que probablement conegui el teu públic; potser el seu cap, un perfil d'emprenedor comú o fins i tot una celebritat.</a:t>
            </a:r>
          </a:p>
          <a:p>
            <a:pPr fontAlgn="base"/>
            <a:endParaRPr lang="ca-ES" sz="1400" dirty="0"/>
          </a:p>
          <a:p>
            <a:pPr fontAlgn="base"/>
            <a:r>
              <a:rPr lang="ca-ES" sz="1400" dirty="0"/>
              <a:t>“La Carla és una mica com la Monica de </a:t>
            </a:r>
            <a:r>
              <a:rPr lang="ca-ES" sz="1400" dirty="0" err="1"/>
              <a:t>Friends</a:t>
            </a:r>
            <a:r>
              <a:rPr lang="ca-ES" sz="1400" dirty="0"/>
              <a:t>, en això. . .</a:t>
            </a:r>
          </a:p>
        </p:txBody>
      </p:sp>
      <p:sp>
        <p:nvSpPr>
          <p:cNvPr id="25" name="CuadroTexto 24">
            <a:extLst>
              <a:ext uri="{FF2B5EF4-FFF2-40B4-BE49-F238E27FC236}">
                <a16:creationId xmlns:a16="http://schemas.microsoft.com/office/drawing/2014/main" id="{946A44EF-FFE7-E846-8328-DD8C73D6C72B}"/>
              </a:ext>
            </a:extLst>
          </p:cNvPr>
          <p:cNvSpPr txBox="1"/>
          <p:nvPr/>
        </p:nvSpPr>
        <p:spPr>
          <a:xfrm>
            <a:off x="9131968" y="3090160"/>
            <a:ext cx="2691518" cy="587968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sz="1400" b="1" dirty="0"/>
              <a:t>Demana a l'audiència que senti</a:t>
            </a:r>
          </a:p>
          <a:p>
            <a:pPr fontAlgn="base"/>
            <a:endParaRPr lang="ca-ES" sz="1400" dirty="0"/>
          </a:p>
          <a:p>
            <a:pPr fontAlgn="base"/>
            <a:r>
              <a:rPr lang="ca-ES" sz="1400" dirty="0"/>
              <a:t>L'objectiu de la teva història és crear un impacte emocional, no només lògic. Per tant, en els moments més intensos emocionalment de la vostra història, demaneu al vostre públic que s'imaginin com se sentirien en aquesta situació.</a:t>
            </a:r>
          </a:p>
          <a:p>
            <a:pPr fontAlgn="base"/>
            <a:endParaRPr lang="ca-ES" sz="1400" dirty="0"/>
          </a:p>
          <a:p>
            <a:pPr fontAlgn="base"/>
            <a:r>
              <a:rPr lang="ca-ES" sz="1400" dirty="0"/>
              <a:t>“Com et sentiries si...?”</a:t>
            </a:r>
          </a:p>
        </p:txBody>
      </p:sp>
      <p:sp>
        <p:nvSpPr>
          <p:cNvPr id="26" name="CuadroTexto 25">
            <a:extLst>
              <a:ext uri="{FF2B5EF4-FFF2-40B4-BE49-F238E27FC236}">
                <a16:creationId xmlns:a16="http://schemas.microsoft.com/office/drawing/2014/main" id="{021A345A-8B01-6746-8F01-B0270FDA218A}"/>
              </a:ext>
            </a:extLst>
          </p:cNvPr>
          <p:cNvSpPr txBox="1"/>
          <p:nvPr/>
        </p:nvSpPr>
        <p:spPr>
          <a:xfrm>
            <a:off x="3248526" y="3090161"/>
            <a:ext cx="2550690" cy="3695638"/>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sz="1400" b="1" dirty="0"/>
              <a:t>Feu que el problema ressoni</a:t>
            </a:r>
            <a:endParaRPr lang="ca-ES" sz="1400" dirty="0"/>
          </a:p>
          <a:p>
            <a:pPr fontAlgn="base"/>
            <a:endParaRPr lang="ca-ES" sz="1400" dirty="0"/>
          </a:p>
          <a:p>
            <a:pPr fontAlgn="base"/>
            <a:r>
              <a:rPr lang="ca-ES" sz="1400" dirty="0"/>
              <a:t>Igual que comparant els personatges amb persones conegudes, podeu comparar el problema amb alguna cosa que conegui el vostre públic. És per això que heu de fer els deures amb els vostres inversors —  perquè pugueu utilitzar la informació per relacionar-vos amb ells.</a:t>
            </a:r>
          </a:p>
          <a:p>
            <a:pPr fontAlgn="base"/>
            <a:endParaRPr lang="ca-ES" sz="1400" dirty="0"/>
          </a:p>
          <a:p>
            <a:pPr fontAlgn="base"/>
            <a:r>
              <a:rPr lang="ca-ES" sz="1400" dirty="0"/>
              <a:t>“És com quan tu. . .”</a:t>
            </a:r>
          </a:p>
        </p:txBody>
      </p:sp>
      <p:sp>
        <p:nvSpPr>
          <p:cNvPr id="28" name="Rectangle 6">
            <a:extLst>
              <a:ext uri="{FF2B5EF4-FFF2-40B4-BE49-F238E27FC236}">
                <a16:creationId xmlns:a16="http://schemas.microsoft.com/office/drawing/2014/main" id="{20DDAFA2-03C7-3044-BC20-CD74E6BA7255}"/>
              </a:ext>
            </a:extLst>
          </p:cNvPr>
          <p:cNvSpPr/>
          <p:nvPr/>
        </p:nvSpPr>
        <p:spPr>
          <a:xfrm>
            <a:off x="4329141" y="2151086"/>
            <a:ext cx="301686" cy="1077218"/>
          </a:xfrm>
          <a:prstGeom prst="rect">
            <a:avLst/>
          </a:prstGeom>
        </p:spPr>
        <p:txBody>
          <a:bodyPr wrap="square">
            <a:spAutoFit/>
          </a:bodyPr>
          <a:lstStyle/>
          <a:p>
            <a:pPr>
              <a:lnSpc>
                <a:spcPct val="80000"/>
              </a:lnSpc>
            </a:pPr>
            <a:r>
              <a:rPr lang="en-GB" sz="8000" dirty="0">
                <a:latin typeface="Bebas Neue Regular" panose="020B0606020202050201" pitchFamily="34" charset="77"/>
              </a:rPr>
              <a:t>!</a:t>
            </a:r>
          </a:p>
        </p:txBody>
      </p:sp>
      <p:sp>
        <p:nvSpPr>
          <p:cNvPr id="31" name="CuadroTexto 30">
            <a:extLst>
              <a:ext uri="{FF2B5EF4-FFF2-40B4-BE49-F238E27FC236}">
                <a16:creationId xmlns:a16="http://schemas.microsoft.com/office/drawing/2014/main" id="{946A44EF-FFE7-E846-8328-DD8C73D6C72B}"/>
              </a:ext>
            </a:extLst>
          </p:cNvPr>
          <p:cNvSpPr txBox="1"/>
          <p:nvPr/>
        </p:nvSpPr>
        <p:spPr>
          <a:xfrm>
            <a:off x="6048330" y="3132997"/>
            <a:ext cx="2734717" cy="587968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sz="1400" b="1" dirty="0"/>
              <a:t>Fes servir detalls o dades</a:t>
            </a:r>
          </a:p>
          <a:p>
            <a:pPr fontAlgn="base"/>
            <a:endParaRPr lang="ca-ES" sz="1400" dirty="0"/>
          </a:p>
          <a:p>
            <a:pPr fontAlgn="base"/>
            <a:endParaRPr lang="ca-ES" sz="1400" dirty="0"/>
          </a:p>
          <a:p>
            <a:pPr fontAlgn="base"/>
            <a:r>
              <a:rPr lang="ca-ES" sz="1400" dirty="0"/>
              <a:t>Les estadístiques són atributs d'una mostra. Però a la teva història, vols presentar valors reals i observats. Els detalls sobre la ubicació, el temps i els diners poden donar vida a la vostra història. </a:t>
            </a:r>
          </a:p>
          <a:p>
            <a:pPr fontAlgn="base"/>
            <a:endParaRPr lang="ca-ES" sz="1400" dirty="0"/>
          </a:p>
          <a:p>
            <a:pPr fontAlgn="base"/>
            <a:r>
              <a:rPr lang="ca-ES" sz="1400" dirty="0"/>
              <a:t>“La Carla triga de mitjana entre 2 i 3 hores a . . .”</a:t>
            </a:r>
          </a:p>
        </p:txBody>
      </p:sp>
      <p:pic>
        <p:nvPicPr>
          <p:cNvPr id="2" name="Imagen 1">
            <a:extLst>
              <a:ext uri="{FF2B5EF4-FFF2-40B4-BE49-F238E27FC236}">
                <a16:creationId xmlns:a16="http://schemas.microsoft.com/office/drawing/2014/main" id="{2B70993C-8F2D-59D3-F01A-B094A2CC65B5}"/>
              </a:ext>
            </a:extLst>
          </p:cNvPr>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1231401" y="2199722"/>
            <a:ext cx="748284" cy="779547"/>
          </a:xfrm>
          <a:prstGeom prst="rect">
            <a:avLst/>
          </a:prstGeom>
        </p:spPr>
      </p:pic>
      <p:sp>
        <p:nvSpPr>
          <p:cNvPr id="3" name="Rectangle 6">
            <a:extLst>
              <a:ext uri="{FF2B5EF4-FFF2-40B4-BE49-F238E27FC236}">
                <a16:creationId xmlns:a16="http://schemas.microsoft.com/office/drawing/2014/main" id="{AB668BA0-EAAB-0724-F7F0-051219A9E633}"/>
              </a:ext>
            </a:extLst>
          </p:cNvPr>
          <p:cNvSpPr/>
          <p:nvPr/>
        </p:nvSpPr>
        <p:spPr>
          <a:xfrm>
            <a:off x="6436423" y="2151086"/>
            <a:ext cx="2095586" cy="987963"/>
          </a:xfrm>
          <a:prstGeom prst="rect">
            <a:avLst/>
          </a:prstGeom>
        </p:spPr>
        <p:txBody>
          <a:bodyPr wrap="square">
            <a:spAutoFit/>
          </a:bodyPr>
          <a:lstStyle/>
          <a:p>
            <a:pPr>
              <a:lnSpc>
                <a:spcPct val="80000"/>
              </a:lnSpc>
            </a:pPr>
            <a:r>
              <a:rPr lang="en-GB" sz="7200" b="1" dirty="0">
                <a:latin typeface="Bebas Neue Regular" panose="020B0606020202050201" pitchFamily="34" charset="77"/>
              </a:rPr>
              <a:t>100%</a:t>
            </a:r>
          </a:p>
        </p:txBody>
      </p:sp>
      <p:sp>
        <p:nvSpPr>
          <p:cNvPr id="8" name="Corazón 7">
            <a:extLst>
              <a:ext uri="{FF2B5EF4-FFF2-40B4-BE49-F238E27FC236}">
                <a16:creationId xmlns:a16="http://schemas.microsoft.com/office/drawing/2014/main" id="{4CB4A280-B7E4-4B44-E5BE-9F253545278A}"/>
              </a:ext>
            </a:extLst>
          </p:cNvPr>
          <p:cNvSpPr/>
          <p:nvPr/>
        </p:nvSpPr>
        <p:spPr>
          <a:xfrm>
            <a:off x="10028669" y="2151086"/>
            <a:ext cx="898115" cy="865872"/>
          </a:xfrm>
          <a:prstGeom prst="hear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087652361"/>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estantes de libros de madera marrón en la biblioteca">
            <a:extLst>
              <a:ext uri="{FF2B5EF4-FFF2-40B4-BE49-F238E27FC236}">
                <a16:creationId xmlns:a16="http://schemas.microsoft.com/office/drawing/2014/main" id="{F1871044-81E9-FFF2-E8C8-55DB63932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109" y="0"/>
            <a:ext cx="5153891"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BCB408B-43A2-B94E-BAE3-E42104FA95A1}"/>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Rectangle 12">
            <a:extLst>
              <a:ext uri="{FF2B5EF4-FFF2-40B4-BE49-F238E27FC236}">
                <a16:creationId xmlns:a16="http://schemas.microsoft.com/office/drawing/2014/main" id="{FC21EABC-1AE3-4340-A324-02AA9BAF71ED}"/>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CuadroTexto 6">
            <a:extLst>
              <a:ext uri="{FF2B5EF4-FFF2-40B4-BE49-F238E27FC236}">
                <a16:creationId xmlns:a16="http://schemas.microsoft.com/office/drawing/2014/main" id="{76D40FF5-6B3A-AA3B-F36F-F2C5A407D9F7}"/>
              </a:ext>
            </a:extLst>
          </p:cNvPr>
          <p:cNvSpPr txBox="1"/>
          <p:nvPr/>
        </p:nvSpPr>
        <p:spPr>
          <a:xfrm>
            <a:off x="885825" y="6672263"/>
            <a:ext cx="0" cy="0"/>
          </a:xfrm>
          <a:prstGeom prst="rect">
            <a:avLst/>
          </a:prstGeom>
        </p:spPr>
        <p:txBody>
          <a:bodyPr vert="horz" wrap="none" lIns="0" tIns="0" rIns="0" bIns="0" rtlCol="0">
            <a:noAutofit/>
          </a:bodyPr>
          <a:lstStyle/>
          <a:p>
            <a:pPr algn="l">
              <a:lnSpc>
                <a:spcPct val="150000"/>
              </a:lnSpc>
            </a:pPr>
            <a:endParaRPr lang="es-ES_tradnl" sz="1600"/>
          </a:p>
        </p:txBody>
      </p:sp>
      <p:sp>
        <p:nvSpPr>
          <p:cNvPr id="6" name="CuadroTexto 5">
            <a:extLst>
              <a:ext uri="{FF2B5EF4-FFF2-40B4-BE49-F238E27FC236}">
                <a16:creationId xmlns:a16="http://schemas.microsoft.com/office/drawing/2014/main" id="{8E582057-590E-A050-8949-ABA289107F67}"/>
              </a:ext>
            </a:extLst>
          </p:cNvPr>
          <p:cNvSpPr txBox="1"/>
          <p:nvPr/>
        </p:nvSpPr>
        <p:spPr>
          <a:xfrm>
            <a:off x="598516" y="2011680"/>
            <a:ext cx="6184669" cy="4172989"/>
          </a:xfrm>
          <a:prstGeom prst="rect">
            <a:avLst/>
          </a:prstGeom>
        </p:spPr>
        <p:txBody>
          <a:bodyPr vert="horz" wrap="square" lIns="0" tIns="0" rIns="0" bIns="0" rtlCol="0">
            <a:noAutofit/>
          </a:bodyPr>
          <a:lstStyle/>
          <a:p>
            <a:pPr algn="l">
              <a:lnSpc>
                <a:spcPct val="150000"/>
              </a:lnSpc>
            </a:pPr>
            <a:endParaRPr lang="es-ES_tradnl" sz="1600"/>
          </a:p>
        </p:txBody>
      </p:sp>
      <p:sp>
        <p:nvSpPr>
          <p:cNvPr id="8" name="CuadroTexto 7">
            <a:extLst>
              <a:ext uri="{FF2B5EF4-FFF2-40B4-BE49-F238E27FC236}">
                <a16:creationId xmlns:a16="http://schemas.microsoft.com/office/drawing/2014/main" id="{75BB6F76-28B2-D0A1-1AE4-7A3C34CEC08F}"/>
              </a:ext>
            </a:extLst>
          </p:cNvPr>
          <p:cNvSpPr txBox="1"/>
          <p:nvPr/>
        </p:nvSpPr>
        <p:spPr>
          <a:xfrm>
            <a:off x="781395" y="1334336"/>
            <a:ext cx="5713997" cy="4986631"/>
          </a:xfrm>
          <a:prstGeom prst="rect">
            <a:avLst/>
          </a:prstGeom>
        </p:spPr>
        <p:txBody>
          <a:bodyPr vert="horz" wrap="square" lIns="0" tIns="0" rIns="0" bIns="0" rtlCol="0" anchor="t">
            <a:noAutofit/>
          </a:bodyPr>
          <a:lstStyle/>
          <a:p>
            <a:endParaRPr lang="ca-ES" dirty="0">
              <a:latin typeface="Montserrat" pitchFamily="2" charset="77"/>
            </a:endParaRPr>
          </a:p>
          <a:p>
            <a:pPr marL="285750" indent="-285750">
              <a:buFont typeface="Arial" panose="020B0604020202020204" pitchFamily="34" charset="0"/>
              <a:buChar char="•"/>
            </a:pPr>
            <a:endParaRPr lang="ca-ES" dirty="0">
              <a:latin typeface="Montserrat" pitchFamily="2" charset="77"/>
            </a:endParaRPr>
          </a:p>
          <a:p>
            <a:pPr marL="285750" indent="-285750">
              <a:buFont typeface="Arial" panose="020B0604020202020204" pitchFamily="34" charset="0"/>
              <a:buChar char="•"/>
            </a:pPr>
            <a:r>
              <a:rPr lang="ca-ES" b="1" dirty="0">
                <a:latin typeface="Montserrat" pitchFamily="2" charset="77"/>
              </a:rPr>
              <a:t>Crea un relat visionari</a:t>
            </a:r>
            <a:r>
              <a:rPr lang="ca-ES" dirty="0">
                <a:latin typeface="Montserrat" pitchFamily="2" charset="77"/>
              </a:rPr>
              <a:t>: fer que els lectors percebin com pot ser el futur gràcies a les solucions que li oferiu.</a:t>
            </a:r>
          </a:p>
          <a:p>
            <a:pPr marL="285750" indent="-285750">
              <a:buFont typeface="Arial" panose="020B0604020202020204" pitchFamily="34" charset="0"/>
              <a:buChar char="•"/>
            </a:pPr>
            <a:endParaRPr lang="ca-ES" dirty="0">
              <a:latin typeface="Montserrat" pitchFamily="2" charset="77"/>
            </a:endParaRPr>
          </a:p>
          <a:p>
            <a:pPr marL="285750" indent="-285750">
              <a:buFont typeface="Arial" panose="020B0604020202020204" pitchFamily="34" charset="0"/>
              <a:buChar char="•"/>
            </a:pPr>
            <a:r>
              <a:rPr lang="ca-ES" b="1" dirty="0">
                <a:latin typeface="Montserrat" pitchFamily="2" charset="77"/>
              </a:rPr>
              <a:t>Fomenta la identificació </a:t>
            </a:r>
            <a:r>
              <a:rPr lang="ca-ES" dirty="0">
                <a:latin typeface="Montserrat" pitchFamily="2" charset="77"/>
              </a:rPr>
              <a:t>per part del públic objectiu: allò experimentat, allò compartit, allò prototípic.</a:t>
            </a:r>
          </a:p>
          <a:p>
            <a:pPr marL="285750" indent="-285750">
              <a:buFont typeface="Arial" panose="020B0604020202020204" pitchFamily="34" charset="0"/>
              <a:buChar char="•"/>
            </a:pPr>
            <a:endParaRPr lang="ca-ES" dirty="0">
              <a:latin typeface="Montserrat" pitchFamily="2" charset="77"/>
            </a:endParaRPr>
          </a:p>
          <a:p>
            <a:pPr marL="285750" indent="-285750">
              <a:buFont typeface="Arial" panose="020B0604020202020204" pitchFamily="34" charset="0"/>
              <a:buChar char="•"/>
            </a:pPr>
            <a:r>
              <a:rPr lang="ca-ES" b="1" dirty="0">
                <a:latin typeface="Montserrat" pitchFamily="2" charset="77"/>
              </a:rPr>
              <a:t>Comparar i contrastar</a:t>
            </a:r>
          </a:p>
          <a:p>
            <a:pPr marL="285750" indent="-285750">
              <a:buFont typeface="Arial" panose="020B0604020202020204" pitchFamily="34" charset="0"/>
              <a:buChar char="•"/>
            </a:pPr>
            <a:endParaRPr lang="ca-ES" b="1" dirty="0">
              <a:latin typeface="Montserrat" pitchFamily="2" charset="77"/>
            </a:endParaRPr>
          </a:p>
          <a:p>
            <a:pPr marL="285750" indent="-285750">
              <a:buFont typeface="Arial" panose="020B0604020202020204" pitchFamily="34" charset="0"/>
              <a:buChar char="•"/>
            </a:pPr>
            <a:r>
              <a:rPr lang="ca-ES" b="1" dirty="0">
                <a:latin typeface="Montserrat" pitchFamily="2" charset="77"/>
              </a:rPr>
              <a:t>Anècdotes</a:t>
            </a:r>
          </a:p>
          <a:p>
            <a:pPr marL="285750" indent="-285750">
              <a:buFont typeface="Arial" panose="020B0604020202020204" pitchFamily="34" charset="0"/>
              <a:buChar char="•"/>
            </a:pPr>
            <a:endParaRPr lang="ca-ES" b="1" dirty="0">
              <a:latin typeface="Montserrat" pitchFamily="2" charset="77"/>
            </a:endParaRPr>
          </a:p>
          <a:p>
            <a:pPr marL="285750" indent="-285750">
              <a:buFont typeface="Arial" panose="020B0604020202020204" pitchFamily="34" charset="0"/>
              <a:buChar char="•"/>
            </a:pPr>
            <a:r>
              <a:rPr lang="ca-ES" b="1" dirty="0">
                <a:latin typeface="Montserrat" pitchFamily="2" charset="77"/>
              </a:rPr>
              <a:t>Metàfores</a:t>
            </a:r>
          </a:p>
          <a:p>
            <a:pPr marL="285750" indent="-285750">
              <a:buFont typeface="Arial" panose="020B0604020202020204" pitchFamily="34" charset="0"/>
              <a:buChar char="•"/>
            </a:pPr>
            <a:endParaRPr lang="ca-ES" dirty="0">
              <a:latin typeface="Montserrat" pitchFamily="2" charset="77"/>
            </a:endParaRPr>
          </a:p>
          <a:p>
            <a:pPr marL="171450" indent="-171450" fontAlgn="base">
              <a:buFont typeface="Arial" panose="020B0604020202020204" pitchFamily="34" charset="0"/>
              <a:buChar char="•"/>
            </a:pPr>
            <a:endParaRPr lang="ca-ES" sz="1600" dirty="0">
              <a:latin typeface="Montserrat"/>
            </a:endParaRPr>
          </a:p>
        </p:txBody>
      </p:sp>
      <p:sp>
        <p:nvSpPr>
          <p:cNvPr id="15"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16" name="Google Shape;385;g277fc8d1e31_0_47"/>
          <p:cNvSpPr txBox="1">
            <a:spLocks/>
          </p:cNvSpPr>
          <p:nvPr/>
        </p:nvSpPr>
        <p:spPr>
          <a:xfrm>
            <a:off x="838200" y="365125"/>
            <a:ext cx="10515600" cy="1325700"/>
          </a:xfrm>
          <a:prstGeom prst="rect">
            <a:avLst/>
          </a:prstGeom>
          <a:noFill/>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pPr>
              <a:spcBef>
                <a:spcPts val="0"/>
              </a:spcBef>
            </a:pPr>
            <a:r>
              <a:rPr lang="es-ES" dirty="0" err="1">
                <a:solidFill>
                  <a:srgbClr val="EC008C"/>
                </a:solidFill>
              </a:rPr>
              <a:t>tips</a:t>
            </a:r>
            <a:endParaRPr lang="es-ES" dirty="0">
              <a:solidFill>
                <a:srgbClr val="EC008C"/>
              </a:solidFill>
            </a:endParaRPr>
          </a:p>
        </p:txBody>
      </p:sp>
    </p:spTree>
    <p:extLst>
      <p:ext uri="{BB962C8B-B14F-4D97-AF65-F5344CB8AC3E}">
        <p14:creationId xmlns:p14="http://schemas.microsoft.com/office/powerpoint/2010/main" val="1923204120"/>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ca-ES" sz="4000" dirty="0">
                <a:latin typeface="Bebas Neue Regular" panose="020B0606020202050201" charset="0"/>
              </a:rPr>
              <a:t>el DISCURS DE LINCOLN</a:t>
            </a:r>
          </a:p>
        </p:txBody>
      </p:sp>
      <p:sp>
        <p:nvSpPr>
          <p:cNvPr id="9" name="Marcador de texto 8"/>
          <p:cNvSpPr>
            <a:spLocks noGrp="1"/>
          </p:cNvSpPr>
          <p:nvPr>
            <p:ph type="body" idx="1"/>
          </p:nvPr>
        </p:nvSpPr>
        <p:spPr>
          <a:xfrm>
            <a:off x="838200" y="1690688"/>
            <a:ext cx="10515600" cy="4800600"/>
          </a:xfrm>
        </p:spPr>
        <p:txBody>
          <a:bodyPr>
            <a:normAutofit fontScale="92500" lnSpcReduction="10000"/>
          </a:bodyPr>
          <a:lstStyle/>
          <a:p>
            <a:pPr marL="50800" indent="0">
              <a:lnSpc>
                <a:spcPct val="134000"/>
              </a:lnSpc>
              <a:buNone/>
            </a:pPr>
            <a:r>
              <a:rPr lang="ca-ES" sz="2000" b="1" dirty="0"/>
              <a:t>“</a:t>
            </a:r>
            <a:r>
              <a:rPr lang="ca-ES" sz="2000" b="1" i="1" dirty="0"/>
              <a:t>Vull que imagineu per un moment que totes les vostres propietats s’han convertit en or, i que aquest or està en les mans de </a:t>
            </a:r>
            <a:r>
              <a:rPr lang="ca-ES" sz="2000" b="1" i="1" dirty="0" err="1"/>
              <a:t>Blondin</a:t>
            </a:r>
            <a:r>
              <a:rPr lang="ca-ES" sz="2000" b="1" i="1" dirty="0"/>
              <a:t> (un famós equilibrista), que les transportarà a través de les cascades del </a:t>
            </a:r>
            <a:r>
              <a:rPr lang="ca-ES" sz="2000" b="1" i="1" dirty="0" err="1"/>
              <a:t>Niàgara</a:t>
            </a:r>
            <a:r>
              <a:rPr lang="ca-ES" sz="2000" b="1" i="1" dirty="0"/>
              <a:t> en una corda tensa. </a:t>
            </a:r>
          </a:p>
          <a:p>
            <a:pPr marL="50800" indent="0">
              <a:lnSpc>
                <a:spcPct val="134000"/>
              </a:lnSpc>
              <a:buNone/>
            </a:pPr>
            <a:endParaRPr lang="ca-ES" sz="2000" i="1" dirty="0"/>
          </a:p>
          <a:p>
            <a:pPr marL="50800" indent="0">
              <a:lnSpc>
                <a:spcPct val="134000"/>
              </a:lnSpc>
              <a:buNone/>
            </a:pPr>
            <a:r>
              <a:rPr lang="ca-ES" sz="2000" i="1" dirty="0"/>
              <a:t>Sacsejaríeu la corda mentre </a:t>
            </a:r>
            <a:r>
              <a:rPr lang="ca-ES" sz="2000" i="1" dirty="0" err="1"/>
              <a:t>Blondin</a:t>
            </a:r>
            <a:r>
              <a:rPr lang="ca-ES" sz="2000" i="1" dirty="0"/>
              <a:t> camina sobre ella??? Li cridaríeu: “</a:t>
            </a:r>
            <a:r>
              <a:rPr lang="ca-ES" sz="2000" i="1" dirty="0" err="1"/>
              <a:t>Blondin</a:t>
            </a:r>
            <a:r>
              <a:rPr lang="ca-ES" sz="2000" i="1" dirty="0"/>
              <a:t>, inclina't una mica??, Camina més ràpid?” No, estic segur que no. Contindrien l'alè i la llengua i no mourien un dit fins que estigués fora de l'altra banda.</a:t>
            </a:r>
          </a:p>
          <a:p>
            <a:pPr marL="50800" indent="0">
              <a:lnSpc>
                <a:spcPct val="134000"/>
              </a:lnSpc>
              <a:buNone/>
            </a:pPr>
            <a:endParaRPr lang="ca-ES" sz="2000" i="1" dirty="0"/>
          </a:p>
          <a:p>
            <a:pPr marL="50800" indent="0">
              <a:lnSpc>
                <a:spcPct val="134000"/>
              </a:lnSpc>
              <a:buNone/>
            </a:pPr>
            <a:r>
              <a:rPr lang="ca-ES" sz="2000" i="1" dirty="0"/>
              <a:t>En aquests moments, el govern passa per la mateixa situació. A les mans porta tresors de valor incalculable. Està fent les coses tan bé com pot. No el molesteu</a:t>
            </a:r>
            <a:r>
              <a:rPr lang="ca-ES" sz="2000" dirty="0"/>
              <a:t>.”</a:t>
            </a:r>
          </a:p>
        </p:txBody>
      </p:sp>
      <p:sp>
        <p:nvSpPr>
          <p:cNvPr id="5" name="Rectangle 11">
            <a:extLst>
              <a:ext uri="{FF2B5EF4-FFF2-40B4-BE49-F238E27FC236}">
                <a16:creationId xmlns:a16="http://schemas.microsoft.com/office/drawing/2014/main" id="{ABCB408B-43A2-B94E-BAE3-E42104FA95A1}"/>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Rectangle 12">
            <a:extLst>
              <a:ext uri="{FF2B5EF4-FFF2-40B4-BE49-F238E27FC236}">
                <a16:creationId xmlns:a16="http://schemas.microsoft.com/office/drawing/2014/main" id="{FC21EABC-1AE3-4340-A324-02AA9BAF71ED}"/>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0"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659386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estantes de libros de madera marrón en la biblioteca">
            <a:extLst>
              <a:ext uri="{FF2B5EF4-FFF2-40B4-BE49-F238E27FC236}">
                <a16:creationId xmlns:a16="http://schemas.microsoft.com/office/drawing/2014/main" id="{F1871044-81E9-FFF2-E8C8-55DB63932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109" y="0"/>
            <a:ext cx="5153891"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BCB408B-43A2-B94E-BAE3-E42104FA95A1}"/>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Rectangle 12">
            <a:extLst>
              <a:ext uri="{FF2B5EF4-FFF2-40B4-BE49-F238E27FC236}">
                <a16:creationId xmlns:a16="http://schemas.microsoft.com/office/drawing/2014/main" id="{FC21EABC-1AE3-4340-A324-02AA9BAF71ED}"/>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CuadroTexto 6">
            <a:extLst>
              <a:ext uri="{FF2B5EF4-FFF2-40B4-BE49-F238E27FC236}">
                <a16:creationId xmlns:a16="http://schemas.microsoft.com/office/drawing/2014/main" id="{76D40FF5-6B3A-AA3B-F36F-F2C5A407D9F7}"/>
              </a:ext>
            </a:extLst>
          </p:cNvPr>
          <p:cNvSpPr txBox="1"/>
          <p:nvPr/>
        </p:nvSpPr>
        <p:spPr>
          <a:xfrm>
            <a:off x="885825" y="6672263"/>
            <a:ext cx="0" cy="0"/>
          </a:xfrm>
          <a:prstGeom prst="rect">
            <a:avLst/>
          </a:prstGeom>
        </p:spPr>
        <p:txBody>
          <a:bodyPr vert="horz" wrap="none" lIns="0" tIns="0" rIns="0" bIns="0" rtlCol="0">
            <a:noAutofit/>
          </a:bodyPr>
          <a:lstStyle/>
          <a:p>
            <a:pPr algn="l">
              <a:lnSpc>
                <a:spcPct val="150000"/>
              </a:lnSpc>
            </a:pPr>
            <a:endParaRPr lang="es-ES_tradnl" sz="1600"/>
          </a:p>
        </p:txBody>
      </p:sp>
      <p:sp>
        <p:nvSpPr>
          <p:cNvPr id="6" name="CuadroTexto 5">
            <a:extLst>
              <a:ext uri="{FF2B5EF4-FFF2-40B4-BE49-F238E27FC236}">
                <a16:creationId xmlns:a16="http://schemas.microsoft.com/office/drawing/2014/main" id="{8E582057-590E-A050-8949-ABA289107F67}"/>
              </a:ext>
            </a:extLst>
          </p:cNvPr>
          <p:cNvSpPr txBox="1"/>
          <p:nvPr/>
        </p:nvSpPr>
        <p:spPr>
          <a:xfrm>
            <a:off x="598516" y="2011680"/>
            <a:ext cx="6184669" cy="4172989"/>
          </a:xfrm>
          <a:prstGeom prst="rect">
            <a:avLst/>
          </a:prstGeom>
        </p:spPr>
        <p:txBody>
          <a:bodyPr vert="horz" wrap="square" lIns="0" tIns="0" rIns="0" bIns="0" rtlCol="0">
            <a:noAutofit/>
          </a:bodyPr>
          <a:lstStyle/>
          <a:p>
            <a:pPr algn="l">
              <a:lnSpc>
                <a:spcPct val="150000"/>
              </a:lnSpc>
            </a:pPr>
            <a:endParaRPr lang="es-ES_tradnl" sz="1600"/>
          </a:p>
        </p:txBody>
      </p:sp>
      <p:sp>
        <p:nvSpPr>
          <p:cNvPr id="8" name="CuadroTexto 7">
            <a:extLst>
              <a:ext uri="{FF2B5EF4-FFF2-40B4-BE49-F238E27FC236}">
                <a16:creationId xmlns:a16="http://schemas.microsoft.com/office/drawing/2014/main" id="{75BB6F76-28B2-D0A1-1AE4-7A3C34CEC08F}"/>
              </a:ext>
            </a:extLst>
          </p:cNvPr>
          <p:cNvSpPr txBox="1"/>
          <p:nvPr/>
        </p:nvSpPr>
        <p:spPr>
          <a:xfrm>
            <a:off x="781395" y="1334336"/>
            <a:ext cx="5713997" cy="4986631"/>
          </a:xfrm>
          <a:prstGeom prst="rect">
            <a:avLst/>
          </a:prstGeom>
        </p:spPr>
        <p:txBody>
          <a:bodyPr vert="horz" wrap="square" lIns="0" tIns="0" rIns="0" bIns="0" rtlCol="0" anchor="t">
            <a:noAutofit/>
          </a:bodyPr>
          <a:lstStyle/>
          <a:p>
            <a:endParaRPr lang="ca-ES" dirty="0">
              <a:latin typeface="Montserrat" panose="020B0604020202020204" charset="0"/>
            </a:endParaRPr>
          </a:p>
          <a:p>
            <a:pPr marL="285750" indent="-285750">
              <a:buFont typeface="Arial" panose="020B0604020202020204" pitchFamily="34" charset="0"/>
              <a:buChar char="•"/>
            </a:pPr>
            <a:endParaRPr lang="ca-ES" b="1" dirty="0">
              <a:latin typeface="Montserrat" panose="020B0604020202020204" charset="0"/>
            </a:endParaRPr>
          </a:p>
          <a:p>
            <a:r>
              <a:rPr lang="ca-ES" b="1" dirty="0">
                <a:latin typeface="Montserrat" panose="020B0604020202020204" charset="0"/>
              </a:rPr>
              <a:t>Producte complex o difícil d’explicar? </a:t>
            </a:r>
          </a:p>
          <a:p>
            <a:pPr marL="285750" indent="-285750">
              <a:buFont typeface="Arial" panose="020B0604020202020204" pitchFamily="34" charset="0"/>
              <a:buChar char="•"/>
            </a:pPr>
            <a:endParaRPr lang="ca-ES" dirty="0">
              <a:latin typeface="Montserrat" panose="020B0604020202020204" charset="0"/>
            </a:endParaRPr>
          </a:p>
          <a:p>
            <a:r>
              <a:rPr lang="ca-ES" sz="1600" dirty="0">
                <a:latin typeface="Montserrat" panose="020B0604020202020204" charset="0"/>
              </a:rPr>
              <a:t>“El nostre servei vincula camions que estan aturats amb propietaris d’ empreses que necessiten flotes a l’instant per moure mercaderia. I mitjançant un GPS aconseguim connectar-los de manera fàcil i segura.” </a:t>
            </a:r>
          </a:p>
          <a:p>
            <a:endParaRPr lang="ca-ES" sz="1600" dirty="0">
              <a:latin typeface="Montserrat" panose="020B0604020202020204" charset="0"/>
            </a:endParaRPr>
          </a:p>
          <a:p>
            <a:endParaRPr lang="ca-ES" sz="1600" dirty="0">
              <a:latin typeface="Montserrat" panose="020B0604020202020204" charset="0"/>
            </a:endParaRPr>
          </a:p>
        </p:txBody>
      </p:sp>
      <p:sp>
        <p:nvSpPr>
          <p:cNvPr id="15"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16" name="Google Shape;385;g277fc8d1e31_0_47"/>
          <p:cNvSpPr txBox="1">
            <a:spLocks/>
          </p:cNvSpPr>
          <p:nvPr/>
        </p:nvSpPr>
        <p:spPr>
          <a:xfrm>
            <a:off x="838200" y="365125"/>
            <a:ext cx="10515600" cy="1325700"/>
          </a:xfrm>
          <a:prstGeom prst="rect">
            <a:avLst/>
          </a:prstGeom>
          <a:noFill/>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pPr>
              <a:spcBef>
                <a:spcPts val="0"/>
              </a:spcBef>
            </a:pPr>
            <a:r>
              <a:rPr lang="es-ES" dirty="0" err="1">
                <a:solidFill>
                  <a:srgbClr val="EC008C"/>
                </a:solidFill>
              </a:rPr>
              <a:t>tips</a:t>
            </a:r>
            <a:endParaRPr lang="es-ES" dirty="0">
              <a:solidFill>
                <a:srgbClr val="EC008C"/>
              </a:solidFill>
            </a:endParaRPr>
          </a:p>
        </p:txBody>
      </p:sp>
      <p:sp>
        <p:nvSpPr>
          <p:cNvPr id="3" name="CuadroTexto 2">
            <a:extLst>
              <a:ext uri="{FF2B5EF4-FFF2-40B4-BE49-F238E27FC236}">
                <a16:creationId xmlns:a16="http://schemas.microsoft.com/office/drawing/2014/main" id="{B3CBF79C-905D-CC90-7BE7-F64CA9B683E8}"/>
              </a:ext>
            </a:extLst>
          </p:cNvPr>
          <p:cNvSpPr txBox="1"/>
          <p:nvPr/>
        </p:nvSpPr>
        <p:spPr>
          <a:xfrm>
            <a:off x="754740" y="3827651"/>
            <a:ext cx="6100762" cy="923330"/>
          </a:xfrm>
          <a:prstGeom prst="rect">
            <a:avLst/>
          </a:prstGeom>
          <a:noFill/>
        </p:spPr>
        <p:txBody>
          <a:bodyPr wrap="square">
            <a:spAutoFit/>
          </a:bodyPr>
          <a:lstStyle/>
          <a:p>
            <a:r>
              <a:rPr lang="ca-ES" sz="1800" dirty="0">
                <a:latin typeface="Montserrat" panose="020B0604020202020204" charset="0"/>
              </a:rPr>
              <a:t>VS</a:t>
            </a:r>
          </a:p>
          <a:p>
            <a:endParaRPr lang="ca-ES" sz="1800" dirty="0">
              <a:latin typeface="Montserrat" panose="020B0604020202020204" charset="0"/>
            </a:endParaRPr>
          </a:p>
          <a:p>
            <a:r>
              <a:rPr lang="ca-ES" sz="1800" dirty="0">
                <a:latin typeface="Montserrat" panose="020B0604020202020204" charset="0"/>
              </a:rPr>
              <a:t>Som l'Uber dels camions</a:t>
            </a:r>
            <a:r>
              <a:rPr lang="es-ES" dirty="0">
                <a:latin typeface="Montserrat" panose="020B0604020202020204" charset="0"/>
              </a:rPr>
              <a:t>.</a:t>
            </a:r>
            <a:endParaRPr lang="ca-ES" sz="1800" dirty="0">
              <a:latin typeface="Montserrat" panose="020B0604020202020204" charset="0"/>
            </a:endParaRPr>
          </a:p>
        </p:txBody>
      </p:sp>
    </p:spTree>
    <p:extLst>
      <p:ext uri="{BB962C8B-B14F-4D97-AF65-F5344CB8AC3E}">
        <p14:creationId xmlns:p14="http://schemas.microsoft.com/office/powerpoint/2010/main" val="1546002694"/>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53440" y="2624878"/>
            <a:ext cx="10850880" cy="3776675"/>
          </a:xfrm>
          <a:prstGeom prst="rect">
            <a:avLst/>
          </a:prstGeom>
        </p:spPr>
        <p:txBody>
          <a:bodyPr wrap="square">
            <a:spAutoFit/>
          </a:bodyPr>
          <a:lstStyle/>
          <a:p>
            <a:pPr>
              <a:lnSpc>
                <a:spcPct val="133000"/>
              </a:lnSpc>
              <a:spcAft>
                <a:spcPts val="0"/>
              </a:spcAft>
            </a:pPr>
            <a:r>
              <a:rPr lang="ca-ES" dirty="0">
                <a:solidFill>
                  <a:srgbClr val="000000"/>
                </a:solidFill>
                <a:latin typeface="Montserrat" panose="020B0604020202020204" charset="0"/>
                <a:ea typeface="Arial" panose="020B0604020202020204" pitchFamily="34" charset="0"/>
              </a:rPr>
              <a:t>Jo sóc Òscar sóc cofundador i </a:t>
            </a:r>
            <a:r>
              <a:rPr lang="ca-ES" dirty="0" err="1">
                <a:solidFill>
                  <a:srgbClr val="000000"/>
                </a:solidFill>
                <a:latin typeface="Montserrat" panose="020B0604020202020204" charset="0"/>
                <a:ea typeface="Arial" panose="020B0604020202020204" pitchFamily="34" charset="0"/>
              </a:rPr>
              <a:t>CEO</a:t>
            </a:r>
            <a:r>
              <a:rPr lang="ca-ES" dirty="0">
                <a:solidFill>
                  <a:srgbClr val="000000"/>
                </a:solidFill>
                <a:latin typeface="Montserrat" panose="020B0604020202020204" charset="0"/>
                <a:ea typeface="Arial" panose="020B0604020202020204" pitchFamily="34" charset="0"/>
              </a:rPr>
              <a:t> de </a:t>
            </a:r>
            <a:r>
              <a:rPr lang="ca-ES" dirty="0" err="1">
                <a:solidFill>
                  <a:srgbClr val="000000"/>
                </a:solidFill>
                <a:latin typeface="Montserrat" panose="020B0604020202020204" charset="0"/>
                <a:ea typeface="Arial" panose="020B0604020202020204" pitchFamily="34" charset="0"/>
              </a:rPr>
              <a:t>Blaine</a:t>
            </a:r>
            <a:r>
              <a:rPr lang="ca-ES" dirty="0">
                <a:solidFill>
                  <a:srgbClr val="000000"/>
                </a:solidFill>
                <a:latin typeface="Montserrat" panose="020B0604020202020204" charset="0"/>
                <a:ea typeface="Arial" panose="020B0604020202020204" pitchFamily="34" charset="0"/>
              </a:rPr>
              <a:t> Box i nosaltres som </a:t>
            </a:r>
            <a:r>
              <a:rPr lang="ca-ES" dirty="0" err="1">
                <a:solidFill>
                  <a:srgbClr val="000000"/>
                </a:solidFill>
                <a:latin typeface="Montserrat" panose="020B0604020202020204" charset="0"/>
                <a:ea typeface="Arial" panose="020B0604020202020204" pitchFamily="34" charset="0"/>
              </a:rPr>
              <a:t>l’Airbnb</a:t>
            </a:r>
            <a:r>
              <a:rPr lang="ca-ES" dirty="0">
                <a:solidFill>
                  <a:srgbClr val="000000"/>
                </a:solidFill>
                <a:latin typeface="Montserrat" panose="020B0604020202020204" charset="0"/>
                <a:ea typeface="Arial" panose="020B0604020202020204" pitchFamily="34" charset="0"/>
              </a:rPr>
              <a:t> de les Flors. </a:t>
            </a:r>
          </a:p>
          <a:p>
            <a:pPr>
              <a:lnSpc>
                <a:spcPct val="133000"/>
              </a:lnSpc>
              <a:spcAft>
                <a:spcPts val="0"/>
              </a:spcAft>
            </a:pPr>
            <a:endParaRPr lang="ca-ES" dirty="0">
              <a:solidFill>
                <a:srgbClr val="000000"/>
              </a:solidFill>
              <a:latin typeface="Montserrat" panose="020B0604020202020204" charset="0"/>
              <a:ea typeface="Arial" panose="020B0604020202020204" pitchFamily="34" charset="0"/>
            </a:endParaRPr>
          </a:p>
          <a:p>
            <a:pPr>
              <a:lnSpc>
                <a:spcPct val="133000"/>
              </a:lnSpc>
              <a:spcAft>
                <a:spcPts val="0"/>
              </a:spcAft>
            </a:pPr>
            <a:r>
              <a:rPr lang="ca-ES" dirty="0">
                <a:solidFill>
                  <a:srgbClr val="000000"/>
                </a:solidFill>
                <a:latin typeface="Montserrat" panose="020B0604020202020204" charset="0"/>
                <a:ea typeface="Arial" panose="020B0604020202020204" pitchFamily="34" charset="0"/>
              </a:rPr>
              <a:t>La nostra intenció és millorar la felicitat dels empleats a partir de la decoració amb flors i plantes de l'oficina. </a:t>
            </a:r>
          </a:p>
          <a:p>
            <a:pPr>
              <a:lnSpc>
                <a:spcPct val="133000"/>
              </a:lnSpc>
              <a:spcAft>
                <a:spcPts val="0"/>
              </a:spcAft>
            </a:pPr>
            <a:endParaRPr lang="ca-ES" dirty="0">
              <a:solidFill>
                <a:srgbClr val="000000"/>
              </a:solidFill>
              <a:latin typeface="Montserrat" panose="020B0604020202020204" charset="0"/>
              <a:ea typeface="Arial" panose="020B0604020202020204" pitchFamily="34" charset="0"/>
            </a:endParaRPr>
          </a:p>
          <a:p>
            <a:pPr>
              <a:lnSpc>
                <a:spcPct val="133000"/>
              </a:lnSpc>
              <a:spcAft>
                <a:spcPts val="0"/>
              </a:spcAft>
            </a:pPr>
            <a:r>
              <a:rPr lang="ca-ES" dirty="0">
                <a:solidFill>
                  <a:srgbClr val="000000"/>
                </a:solidFill>
                <a:latin typeface="Montserrat" panose="020B0604020202020204" charset="0"/>
                <a:ea typeface="Arial" panose="020B0604020202020204" pitchFamily="34" charset="0"/>
              </a:rPr>
              <a:t>Totes les nostres decoracions florals són sostenibles i </a:t>
            </a:r>
            <a:r>
              <a:rPr lang="ca-ES" dirty="0" err="1">
                <a:solidFill>
                  <a:srgbClr val="000000"/>
                </a:solidFill>
                <a:latin typeface="Montserrat" panose="020B0604020202020204" charset="0"/>
                <a:ea typeface="Arial" panose="020B0604020202020204" pitchFamily="34" charset="0"/>
              </a:rPr>
              <a:t>biorealistes</a:t>
            </a:r>
            <a:r>
              <a:rPr lang="ca-ES" dirty="0">
                <a:solidFill>
                  <a:srgbClr val="000000"/>
                </a:solidFill>
                <a:latin typeface="Montserrat" panose="020B0604020202020204" charset="0"/>
                <a:ea typeface="Arial" panose="020B0604020202020204" pitchFamily="34" charset="0"/>
              </a:rPr>
              <a:t>, és a dir, podem dir que són artificials, però la nostra meta és buscar recrear la naturalesa amb un 95 al 98% de la realitat. </a:t>
            </a:r>
          </a:p>
          <a:p>
            <a:pPr>
              <a:lnSpc>
                <a:spcPct val="133000"/>
              </a:lnSpc>
              <a:spcAft>
                <a:spcPts val="0"/>
              </a:spcAft>
            </a:pPr>
            <a:endParaRPr lang="ca-ES" dirty="0">
              <a:solidFill>
                <a:srgbClr val="000000"/>
              </a:solidFill>
              <a:latin typeface="Montserrat" panose="020B0604020202020204" charset="0"/>
              <a:ea typeface="Arial" panose="020B0604020202020204" pitchFamily="34" charset="0"/>
            </a:endParaRPr>
          </a:p>
          <a:p>
            <a:pPr>
              <a:lnSpc>
                <a:spcPct val="133000"/>
              </a:lnSpc>
              <a:spcAft>
                <a:spcPts val="0"/>
              </a:spcAft>
            </a:pPr>
            <a:r>
              <a:rPr lang="ca-ES" dirty="0">
                <a:solidFill>
                  <a:srgbClr val="000000"/>
                </a:solidFill>
                <a:latin typeface="Montserrat" panose="020B0604020202020204" charset="0"/>
                <a:ea typeface="Arial" panose="020B0604020202020204" pitchFamily="34" charset="0"/>
              </a:rPr>
              <a:t>Amb això permetem que tots els nostres clients redueixin i suprimeixin el manteniment mensual de totes les plantes al seu lloc de treball.</a:t>
            </a:r>
          </a:p>
        </p:txBody>
      </p:sp>
      <p:pic>
        <p:nvPicPr>
          <p:cNvPr id="2" name="08femempresal039elevatorpitchd03-accio-ivoox43593351 (mp3cut.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087983" y="864326"/>
            <a:ext cx="960120" cy="960120"/>
          </a:xfrm>
          <a:prstGeom prst="rect">
            <a:avLst/>
          </a:prstGeom>
        </p:spPr>
      </p:pic>
      <p:sp>
        <p:nvSpPr>
          <p:cNvPr id="5"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1517029229"/>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6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277fc8d1e31_0_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err="1"/>
              <a:t>tips</a:t>
            </a:r>
            <a:endParaRPr dirty="0"/>
          </a:p>
        </p:txBody>
      </p:sp>
      <p:sp>
        <p:nvSpPr>
          <p:cNvPr id="386" name="Google Shape;386;g277fc8d1e31_0_47"/>
          <p:cNvSpPr txBox="1">
            <a:spLocks noGrp="1"/>
          </p:cNvSpPr>
          <p:nvPr>
            <p:ph type="body" idx="1"/>
          </p:nvPr>
        </p:nvSpPr>
        <p:spPr>
          <a:xfrm>
            <a:off x="838200" y="1649163"/>
            <a:ext cx="10515600" cy="4847700"/>
          </a:xfrm>
          <a:prstGeom prst="rect">
            <a:avLst/>
          </a:prstGeom>
        </p:spPr>
        <p:txBody>
          <a:bodyPr spcFirstLastPara="1" wrap="square" lIns="91425" tIns="45700" rIns="91425" bIns="45700" anchor="t" anchorCtr="0">
            <a:noAutofit/>
          </a:bodyPr>
          <a:lstStyle/>
          <a:p>
            <a:pPr marL="342900" lvl="0" indent="-342900" algn="l" rtl="0">
              <a:lnSpc>
                <a:spcPct val="100000"/>
              </a:lnSpc>
              <a:spcBef>
                <a:spcPts val="360"/>
              </a:spcBef>
              <a:spcAft>
                <a:spcPts val="0"/>
              </a:spcAft>
              <a:buSzPts val="1800"/>
              <a:buFont typeface="Noto Sans Symbols"/>
              <a:buChar char="▪"/>
            </a:pPr>
            <a:endParaRPr lang="ca-ES" sz="1800" dirty="0">
              <a:latin typeface="Montserrat" panose="020B0604020202020204" charset="0"/>
            </a:endParaRPr>
          </a:p>
          <a:p>
            <a:pPr marL="342900" lvl="0" indent="-342900">
              <a:lnSpc>
                <a:spcPct val="100000"/>
              </a:lnSpc>
              <a:spcBef>
                <a:spcPts val="360"/>
              </a:spcBef>
              <a:buSzPts val="1800"/>
              <a:buFont typeface="Noto Sans Symbols"/>
              <a:buChar char="▪"/>
            </a:pPr>
            <a:r>
              <a:rPr lang="ca-ES" sz="1800" b="1" dirty="0">
                <a:latin typeface="Montserrat" panose="020B0604020202020204" charset="0"/>
              </a:rPr>
              <a:t>Aporta i recolza el teu </a:t>
            </a:r>
            <a:r>
              <a:rPr lang="ca-ES" sz="1800" b="1" dirty="0" err="1">
                <a:latin typeface="Montserrat" panose="020B0604020202020204" charset="0"/>
              </a:rPr>
              <a:t>storytelling</a:t>
            </a:r>
            <a:r>
              <a:rPr lang="ca-ES" sz="1800" b="1" dirty="0">
                <a:latin typeface="Montserrat" panose="020B0604020202020204" charset="0"/>
              </a:rPr>
              <a:t> amb informació objectiva</a:t>
            </a:r>
            <a:r>
              <a:rPr lang="ca-ES" sz="1800" dirty="0">
                <a:latin typeface="Montserrat" panose="020B0604020202020204" charset="0"/>
              </a:rPr>
              <a:t>. Al moment d'escriure a les teves diapositives reemplaça els adjectius habituals i </a:t>
            </a:r>
            <a:r>
              <a:rPr lang="ca-ES" sz="1800" dirty="0" err="1">
                <a:latin typeface="Montserrat" panose="020B0604020202020204" charset="0"/>
              </a:rPr>
              <a:t>manits</a:t>
            </a:r>
            <a:r>
              <a:rPr lang="ca-ES" sz="1800" dirty="0">
                <a:latin typeface="Montserrat" panose="020B0604020202020204" charset="0"/>
              </a:rPr>
              <a:t> per dades que donin seguretat a la teva audiència:</a:t>
            </a:r>
          </a:p>
          <a:p>
            <a:pPr marL="342900" lvl="0" indent="-342900">
              <a:lnSpc>
                <a:spcPct val="100000"/>
              </a:lnSpc>
              <a:spcBef>
                <a:spcPts val="360"/>
              </a:spcBef>
              <a:buSzPts val="1800"/>
              <a:buFont typeface="Noto Sans Symbols"/>
              <a:buChar char="▪"/>
            </a:pPr>
            <a:endParaRPr lang="ca-ES" sz="1800" dirty="0">
              <a:latin typeface="Montserrat" panose="020B0604020202020204" charset="0"/>
            </a:endParaRPr>
          </a:p>
          <a:p>
            <a:pPr marL="800100" lvl="1">
              <a:lnSpc>
                <a:spcPct val="100000"/>
              </a:lnSpc>
              <a:spcBef>
                <a:spcPts val="360"/>
              </a:spcBef>
              <a:buFont typeface="Noto Sans Symbols"/>
              <a:buChar char="▪"/>
            </a:pPr>
            <a:r>
              <a:rPr lang="ca-ES" dirty="0">
                <a:latin typeface="Montserrat" panose="020B0604020202020204" charset="0"/>
              </a:rPr>
              <a:t>“Ara és molt més ràpid i es ven millor”</a:t>
            </a:r>
            <a:br>
              <a:rPr lang="ca-ES" dirty="0">
                <a:latin typeface="Montserrat" panose="020B0604020202020204" charset="0"/>
              </a:rPr>
            </a:br>
            <a:br>
              <a:rPr lang="ca-ES" dirty="0">
                <a:latin typeface="Montserrat" panose="020B0604020202020204" charset="0"/>
              </a:rPr>
            </a:br>
            <a:r>
              <a:rPr lang="ca-ES" dirty="0">
                <a:latin typeface="Montserrat" panose="020B0604020202020204" charset="0"/>
              </a:rPr>
              <a:t>VS</a:t>
            </a:r>
            <a:br>
              <a:rPr lang="ca-ES" dirty="0">
                <a:latin typeface="Montserrat" panose="020B0604020202020204" charset="0"/>
              </a:rPr>
            </a:br>
            <a:endParaRPr lang="ca-ES" dirty="0">
              <a:latin typeface="Montserrat" panose="020B0604020202020204" charset="0"/>
            </a:endParaRPr>
          </a:p>
          <a:p>
            <a:pPr marL="800100" lvl="1">
              <a:lnSpc>
                <a:spcPct val="100000"/>
              </a:lnSpc>
              <a:spcBef>
                <a:spcPts val="360"/>
              </a:spcBef>
              <a:buFont typeface="Noto Sans Symbols"/>
              <a:buChar char="▪"/>
            </a:pPr>
            <a:r>
              <a:rPr lang="ca-ES" dirty="0">
                <a:latin typeface="Montserrat" panose="020B0604020202020204" charset="0"/>
              </a:rPr>
              <a:t>"Ara avança 10 vegades més ràpid i va créixer un 30% en vendes"</a:t>
            </a:r>
          </a:p>
          <a:p>
            <a:pPr marL="342900" lvl="0" indent="-342900" algn="l" rtl="0">
              <a:lnSpc>
                <a:spcPct val="100000"/>
              </a:lnSpc>
              <a:spcBef>
                <a:spcPts val="360"/>
              </a:spcBef>
              <a:spcAft>
                <a:spcPts val="0"/>
              </a:spcAft>
              <a:buSzPts val="1800"/>
              <a:buFont typeface="Noto Sans Symbols"/>
              <a:buChar char="▪"/>
            </a:pPr>
            <a:endParaRPr lang="ca-ES" sz="1800" dirty="0">
              <a:latin typeface="Montserrat" panose="020B0604020202020204" charset="0"/>
            </a:endParaRPr>
          </a:p>
          <a:p>
            <a:pPr marL="342900" lvl="0" indent="-342900">
              <a:lnSpc>
                <a:spcPct val="100000"/>
              </a:lnSpc>
              <a:spcBef>
                <a:spcPts val="360"/>
              </a:spcBef>
              <a:buSzPts val="1800"/>
              <a:buFont typeface="Noto Sans Symbols"/>
              <a:buChar char="▪"/>
            </a:pPr>
            <a:r>
              <a:rPr lang="ca-ES" sz="1800" b="1" dirty="0">
                <a:latin typeface="Montserrat" panose="020B0604020202020204" charset="0"/>
              </a:rPr>
              <a:t>Fes servir paraules “potents”</a:t>
            </a:r>
          </a:p>
        </p:txBody>
      </p:sp>
      <p:sp>
        <p:nvSpPr>
          <p:cNvPr id="4"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8"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506556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lose up of a lizard&#10;&#10;Description automatically generated with low confidence">
            <a:extLst>
              <a:ext uri="{FF2B5EF4-FFF2-40B4-BE49-F238E27FC236}">
                <a16:creationId xmlns:a16="http://schemas.microsoft.com/office/drawing/2014/main" id="{191C9B6C-4EE2-AE4E-8159-593CF0DBD9BA}"/>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15396" b="15396"/>
          <a:stretch/>
        </p:blipFill>
        <p:spPr/>
      </p:pic>
      <p:sp>
        <p:nvSpPr>
          <p:cNvPr id="4" name="Text Placeholder 3">
            <a:extLst>
              <a:ext uri="{FF2B5EF4-FFF2-40B4-BE49-F238E27FC236}">
                <a16:creationId xmlns:a16="http://schemas.microsoft.com/office/drawing/2014/main" id="{A26E2394-EDCF-5D43-89FC-A78D83CCA8CA}"/>
              </a:ext>
            </a:extLst>
          </p:cNvPr>
          <p:cNvSpPr>
            <a:spLocks noGrp="1"/>
          </p:cNvSpPr>
          <p:nvPr>
            <p:ph type="body" sz="quarter" idx="13"/>
          </p:nvPr>
        </p:nvSpPr>
        <p:spPr/>
        <p:txBody>
          <a:bodyPr/>
          <a:lstStyle/>
          <a:p>
            <a:r>
              <a:rPr lang="en-US" dirty="0">
                <a:solidFill>
                  <a:srgbClr val="FCC2D1"/>
                </a:solidFill>
              </a:rPr>
              <a:t>1</a:t>
            </a:r>
          </a:p>
        </p:txBody>
      </p:sp>
      <p:sp>
        <p:nvSpPr>
          <p:cNvPr id="8" name="Title 7">
            <a:extLst>
              <a:ext uri="{FF2B5EF4-FFF2-40B4-BE49-F238E27FC236}">
                <a16:creationId xmlns:a16="http://schemas.microsoft.com/office/drawing/2014/main" id="{B3C0BC9D-E583-194C-BC1E-33F1390D26D4}"/>
              </a:ext>
            </a:extLst>
          </p:cNvPr>
          <p:cNvSpPr>
            <a:spLocks noGrp="1"/>
          </p:cNvSpPr>
          <p:nvPr>
            <p:ph type="title"/>
          </p:nvPr>
        </p:nvSpPr>
        <p:spPr>
          <a:xfrm>
            <a:off x="1136650" y="2906058"/>
            <a:ext cx="4251325" cy="1470695"/>
          </a:xfrm>
        </p:spPr>
        <p:txBody>
          <a:bodyPr/>
          <a:lstStyle/>
          <a:p>
            <a:r>
              <a:rPr lang="ca-ES" dirty="0"/>
              <a:t>INTRODUCCIÓ</a:t>
            </a:r>
            <a:br>
              <a:rPr lang="ca-ES" dirty="0"/>
            </a:br>
            <a:endParaRPr lang="ca-ES" dirty="0"/>
          </a:p>
        </p:txBody>
      </p:sp>
    </p:spTree>
    <p:extLst>
      <p:ext uri="{BB962C8B-B14F-4D97-AF65-F5344CB8AC3E}">
        <p14:creationId xmlns:p14="http://schemas.microsoft.com/office/powerpoint/2010/main" val="385820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lose up of a lizard&#10;&#10;Description automatically generated with low confidence">
            <a:extLst>
              <a:ext uri="{FF2B5EF4-FFF2-40B4-BE49-F238E27FC236}">
                <a16:creationId xmlns:a16="http://schemas.microsoft.com/office/drawing/2014/main" id="{191C9B6C-4EE2-AE4E-8159-593CF0DBD9BA}"/>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15396" b="15396"/>
          <a:stretch/>
        </p:blipFill>
        <p:spPr/>
      </p:pic>
      <p:sp>
        <p:nvSpPr>
          <p:cNvPr id="4" name="Text Placeholder 3">
            <a:extLst>
              <a:ext uri="{FF2B5EF4-FFF2-40B4-BE49-F238E27FC236}">
                <a16:creationId xmlns:a16="http://schemas.microsoft.com/office/drawing/2014/main" id="{A26E2394-EDCF-5D43-89FC-A78D83CCA8CA}"/>
              </a:ext>
            </a:extLst>
          </p:cNvPr>
          <p:cNvSpPr>
            <a:spLocks noGrp="1"/>
          </p:cNvSpPr>
          <p:nvPr>
            <p:ph type="body" sz="quarter" idx="13"/>
          </p:nvPr>
        </p:nvSpPr>
        <p:spPr/>
        <p:txBody>
          <a:bodyPr/>
          <a:lstStyle/>
          <a:p>
            <a:r>
              <a:rPr lang="en-US" dirty="0">
                <a:solidFill>
                  <a:srgbClr val="FCC2D1"/>
                </a:solidFill>
              </a:rPr>
              <a:t>4</a:t>
            </a:r>
          </a:p>
        </p:txBody>
      </p:sp>
      <p:sp>
        <p:nvSpPr>
          <p:cNvPr id="8" name="Title 7">
            <a:extLst>
              <a:ext uri="{FF2B5EF4-FFF2-40B4-BE49-F238E27FC236}">
                <a16:creationId xmlns:a16="http://schemas.microsoft.com/office/drawing/2014/main" id="{B3C0BC9D-E583-194C-BC1E-33F1390D26D4}"/>
              </a:ext>
            </a:extLst>
          </p:cNvPr>
          <p:cNvSpPr>
            <a:spLocks noGrp="1"/>
          </p:cNvSpPr>
          <p:nvPr>
            <p:ph type="title"/>
          </p:nvPr>
        </p:nvSpPr>
        <p:spPr>
          <a:xfrm>
            <a:off x="1136650" y="2906058"/>
            <a:ext cx="4251325" cy="1470695"/>
          </a:xfrm>
        </p:spPr>
        <p:txBody>
          <a:bodyPr/>
          <a:lstStyle/>
          <a:p>
            <a:r>
              <a:rPr lang="en-US" dirty="0"/>
              <a:t>COM </a:t>
            </a:r>
            <a:br>
              <a:rPr lang="en-US" dirty="0"/>
            </a:br>
            <a:r>
              <a:rPr lang="en-US" dirty="0" err="1"/>
              <a:t>PRESENTAR</a:t>
            </a:r>
            <a:endParaRPr lang="en-US" dirty="0"/>
          </a:p>
        </p:txBody>
      </p:sp>
    </p:spTree>
    <p:extLst>
      <p:ext uri="{BB962C8B-B14F-4D97-AF65-F5344CB8AC3E}">
        <p14:creationId xmlns:p14="http://schemas.microsoft.com/office/powerpoint/2010/main" val="69433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2" name="Título 1"/>
          <p:cNvSpPr>
            <a:spLocks noGrp="1"/>
          </p:cNvSpPr>
          <p:nvPr>
            <p:ph type="title"/>
          </p:nvPr>
        </p:nvSpPr>
        <p:spPr>
          <a:xfrm>
            <a:off x="425450" y="548505"/>
            <a:ext cx="11358563" cy="757237"/>
          </a:xfrm>
        </p:spPr>
        <p:txBody>
          <a:bodyPr/>
          <a:lstStyle/>
          <a:p>
            <a:r>
              <a:rPr lang="es-ES" dirty="0"/>
              <a:t>El </a:t>
            </a:r>
            <a:r>
              <a:rPr lang="es-ES" dirty="0" err="1"/>
              <a:t>llenguatge</a:t>
            </a:r>
            <a:endParaRPr lang="es-ES" dirty="0"/>
          </a:p>
        </p:txBody>
      </p:sp>
      <p:sp>
        <p:nvSpPr>
          <p:cNvPr id="5" name="Marcador de texto 4"/>
          <p:cNvSpPr>
            <a:spLocks noGrp="1"/>
          </p:cNvSpPr>
          <p:nvPr>
            <p:ph type="body" sz="quarter" idx="12"/>
          </p:nvPr>
        </p:nvSpPr>
        <p:spPr>
          <a:xfrm>
            <a:off x="1146968" y="1717279"/>
            <a:ext cx="6705261" cy="3779837"/>
          </a:xfrm>
        </p:spPr>
        <p:txBody>
          <a:bodyPr/>
          <a:lstStyle/>
          <a:p>
            <a:r>
              <a:rPr lang="ca-ES" sz="1800" dirty="0">
                <a:latin typeface="Montserrat" panose="020B0604020202020204" charset="0"/>
              </a:rPr>
              <a:t>Per millorar la comprensió, s’han d’emprar frases curtes.</a:t>
            </a:r>
          </a:p>
          <a:p>
            <a:r>
              <a:rPr lang="ca-ES" sz="1800" dirty="0">
                <a:latin typeface="Montserrat" panose="020B0604020202020204" charset="0"/>
              </a:rPr>
              <a:t>Repetir, reiterar i redundar les idees principals.</a:t>
            </a:r>
          </a:p>
          <a:p>
            <a:r>
              <a:rPr lang="ca-ES" sz="1800" dirty="0">
                <a:latin typeface="Montserrat" panose="020B0604020202020204" charset="0"/>
              </a:rPr>
              <a:t>Evitar tecnicismes.</a:t>
            </a:r>
          </a:p>
          <a:p>
            <a:r>
              <a:rPr lang="ca-ES" sz="1800" dirty="0">
                <a:latin typeface="Montserrat" panose="020B0604020202020204" charset="0"/>
              </a:rPr>
              <a:t>Potenciar les metàfores, les comparacions...</a:t>
            </a:r>
          </a:p>
          <a:p>
            <a:r>
              <a:rPr lang="ca-ES" sz="1800" dirty="0">
                <a:latin typeface="Montserrat" panose="020B0604020202020204" charset="0"/>
              </a:rPr>
              <a:t>Simplicitat com a element fonamental per potenciar la comprensió.</a:t>
            </a:r>
          </a:p>
        </p:txBody>
      </p:sp>
      <p:sp>
        <p:nvSpPr>
          <p:cNvPr id="6"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107267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2" name="Título 1"/>
          <p:cNvSpPr>
            <a:spLocks noGrp="1"/>
          </p:cNvSpPr>
          <p:nvPr>
            <p:ph type="title"/>
          </p:nvPr>
        </p:nvSpPr>
        <p:spPr>
          <a:xfrm>
            <a:off x="425450" y="496253"/>
            <a:ext cx="11358563" cy="757237"/>
          </a:xfrm>
        </p:spPr>
        <p:txBody>
          <a:bodyPr/>
          <a:lstStyle/>
          <a:p>
            <a:r>
              <a:rPr lang="es-ES" dirty="0"/>
              <a:t>Posada en escena</a:t>
            </a:r>
          </a:p>
        </p:txBody>
      </p:sp>
      <p:sp>
        <p:nvSpPr>
          <p:cNvPr id="5" name="Marcador de texto 4"/>
          <p:cNvSpPr>
            <a:spLocks noGrp="1"/>
          </p:cNvSpPr>
          <p:nvPr>
            <p:ph type="body" sz="quarter" idx="12"/>
          </p:nvPr>
        </p:nvSpPr>
        <p:spPr>
          <a:xfrm>
            <a:off x="1146969" y="1769531"/>
            <a:ext cx="6153718" cy="3779837"/>
          </a:xfrm>
        </p:spPr>
        <p:txBody>
          <a:bodyPr/>
          <a:lstStyle/>
          <a:p>
            <a:pPr marL="0" indent="0">
              <a:buNone/>
            </a:pPr>
            <a:r>
              <a:rPr lang="ca-ES" sz="2000" dirty="0">
                <a:latin typeface="Montserrat" panose="020B0604020202020204" charset="0"/>
              </a:rPr>
              <a:t>La posada en escena són tots aquells elements que van més enllà del discurs oral. </a:t>
            </a:r>
          </a:p>
          <a:p>
            <a:r>
              <a:rPr lang="ca-ES" sz="2000" dirty="0">
                <a:latin typeface="Montserrat" panose="020B0604020202020204" charset="0"/>
              </a:rPr>
              <a:t>Presentacions i materials de suport</a:t>
            </a:r>
          </a:p>
          <a:p>
            <a:r>
              <a:rPr lang="ca-ES" sz="2000" dirty="0">
                <a:latin typeface="Montserrat" panose="020B0604020202020204" charset="0"/>
              </a:rPr>
              <a:t>Gestió de l’espai</a:t>
            </a:r>
          </a:p>
          <a:p>
            <a:r>
              <a:rPr lang="ca-ES" sz="2000" dirty="0">
                <a:latin typeface="Montserrat" panose="020B0604020202020204" charset="0"/>
              </a:rPr>
              <a:t>Gestió del temps</a:t>
            </a:r>
          </a:p>
          <a:p>
            <a:r>
              <a:rPr lang="ca-ES" sz="2000" dirty="0">
                <a:latin typeface="Montserrat" panose="020B0604020202020204" charset="0"/>
              </a:rPr>
              <a:t>Presència física</a:t>
            </a:r>
          </a:p>
          <a:p>
            <a:pPr>
              <a:lnSpc>
                <a:spcPct val="100000"/>
              </a:lnSpc>
              <a:buFont typeface="Wingdings" pitchFamily="2" charset="2"/>
              <a:buChar char="Ø"/>
            </a:pPr>
            <a:r>
              <a:rPr lang="ca-ES" sz="1800" dirty="0">
                <a:latin typeface="Montserrat" panose="020B0604020202020204" charset="0"/>
              </a:rPr>
              <a:t>En una comunicació interpersonal, el primer que percep el cervell del receptor és el missatge corporal, després el </a:t>
            </a:r>
            <a:r>
              <a:rPr lang="ca-ES" sz="1800" dirty="0" err="1">
                <a:latin typeface="Montserrat" panose="020B0604020202020204" charset="0"/>
              </a:rPr>
              <a:t>paraverbal</a:t>
            </a:r>
            <a:r>
              <a:rPr lang="ca-ES" sz="1800" dirty="0">
                <a:latin typeface="Montserrat" panose="020B0604020202020204" charset="0"/>
              </a:rPr>
              <a:t> (to, ritme, volum...) i finalment el verbal-</a:t>
            </a:r>
          </a:p>
          <a:p>
            <a:pPr marL="0" indent="0">
              <a:buNone/>
            </a:pPr>
            <a:endParaRPr lang="ca-ES" sz="2000" dirty="0">
              <a:latin typeface="Montserrat" panose="020B0604020202020204" charset="0"/>
            </a:endParaRPr>
          </a:p>
        </p:txBody>
      </p:sp>
      <p:sp>
        <p:nvSpPr>
          <p:cNvPr id="6"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101855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2" name="Título 1"/>
          <p:cNvSpPr>
            <a:spLocks noGrp="1"/>
          </p:cNvSpPr>
          <p:nvPr>
            <p:ph type="title"/>
          </p:nvPr>
        </p:nvSpPr>
        <p:spPr>
          <a:xfrm>
            <a:off x="425450" y="522379"/>
            <a:ext cx="11358563" cy="757237"/>
          </a:xfrm>
        </p:spPr>
        <p:txBody>
          <a:bodyPr/>
          <a:lstStyle/>
          <a:p>
            <a:r>
              <a:rPr lang="es-ES" dirty="0"/>
              <a:t>LA COMUNICACIÓ NO VERBAL 1/2</a:t>
            </a:r>
          </a:p>
        </p:txBody>
      </p:sp>
      <p:sp>
        <p:nvSpPr>
          <p:cNvPr id="5" name="Marcador de texto 4"/>
          <p:cNvSpPr>
            <a:spLocks noGrp="1"/>
          </p:cNvSpPr>
          <p:nvPr>
            <p:ph type="body" sz="quarter" idx="12"/>
          </p:nvPr>
        </p:nvSpPr>
        <p:spPr>
          <a:xfrm>
            <a:off x="1136649" y="1916112"/>
            <a:ext cx="6322930" cy="3779837"/>
          </a:xfrm>
        </p:spPr>
        <p:txBody>
          <a:bodyPr/>
          <a:lstStyle/>
          <a:p>
            <a:r>
              <a:rPr lang="ca-ES" sz="2000" b="1" dirty="0">
                <a:latin typeface="Montserrat" panose="020B0604020202020204" charset="0"/>
              </a:rPr>
              <a:t>CINÈSICA</a:t>
            </a:r>
            <a:r>
              <a:rPr lang="ca-ES" sz="2000" dirty="0">
                <a:latin typeface="Montserrat" panose="020B0604020202020204" charset="0"/>
              </a:rPr>
              <a:t>: gestos i postures corporals com a mitjans d’expressió; expressions facials, moviments corporals (cap, braços, espatlles, cames), actituds, mirades...</a:t>
            </a:r>
          </a:p>
          <a:p>
            <a:r>
              <a:rPr lang="ca-ES" sz="2000" dirty="0">
                <a:latin typeface="Montserrat" panose="020B0604020202020204" charset="0"/>
              </a:rPr>
              <a:t>Tots aquests elements ajuden a transmetre credibilitat i confiança o al contrari, mostren inestabilitat, incomoditat i nerviosisme. Quan són naturals i segurs, augmenten la connexió amb l’audiència.</a:t>
            </a:r>
          </a:p>
          <a:p>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p:txBody>
      </p:sp>
      <p:sp>
        <p:nvSpPr>
          <p:cNvPr id="6"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42389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2" name="Título 1"/>
          <p:cNvSpPr>
            <a:spLocks noGrp="1"/>
          </p:cNvSpPr>
          <p:nvPr>
            <p:ph type="title"/>
          </p:nvPr>
        </p:nvSpPr>
        <p:spPr>
          <a:xfrm>
            <a:off x="425450" y="522379"/>
            <a:ext cx="11358563" cy="757237"/>
          </a:xfrm>
        </p:spPr>
        <p:txBody>
          <a:bodyPr/>
          <a:lstStyle/>
          <a:p>
            <a:r>
              <a:rPr lang="es-ES" dirty="0"/>
              <a:t>LA COMUNICACIÓ NO VERBAL 2/2</a:t>
            </a:r>
          </a:p>
        </p:txBody>
      </p:sp>
      <p:sp>
        <p:nvSpPr>
          <p:cNvPr id="5" name="Marcador de texto 4"/>
          <p:cNvSpPr>
            <a:spLocks noGrp="1"/>
          </p:cNvSpPr>
          <p:nvPr>
            <p:ph type="body" sz="quarter" idx="12"/>
          </p:nvPr>
        </p:nvSpPr>
        <p:spPr>
          <a:xfrm>
            <a:off x="1136649" y="1916112"/>
            <a:ext cx="5568951" cy="3779837"/>
          </a:xfrm>
        </p:spPr>
        <p:txBody>
          <a:bodyPr/>
          <a:lstStyle/>
          <a:p>
            <a:r>
              <a:rPr lang="ca-ES" sz="2000" b="1" dirty="0">
                <a:latin typeface="Montserrat" panose="020B0604020202020204" charset="0"/>
              </a:rPr>
              <a:t>ELOCUCIÓ I PARALINGÜÍSTICA</a:t>
            </a:r>
            <a:r>
              <a:rPr lang="ca-ES" sz="2000" dirty="0">
                <a:latin typeface="Montserrat" panose="020B0604020202020204" charset="0"/>
              </a:rPr>
              <a:t>: les característiques vocals que acompanyen les nostres paraules: to de veu, volum, èmfasis, ritme, velocitat, pauses, balboteig…</a:t>
            </a:r>
          </a:p>
          <a:p>
            <a:r>
              <a:rPr lang="ca-ES" sz="2000" dirty="0">
                <a:latin typeface="Montserrat" panose="020B0604020202020204" charset="0"/>
              </a:rPr>
              <a:t>Crea clímax i “</a:t>
            </a:r>
            <a:r>
              <a:rPr lang="ca-ES" sz="2000" dirty="0" err="1">
                <a:latin typeface="Montserrat" panose="020B0604020202020204" charset="0"/>
              </a:rPr>
              <a:t>hype</a:t>
            </a:r>
            <a:r>
              <a:rPr lang="ca-ES" sz="2000" dirty="0">
                <a:latin typeface="Montserrat" panose="020B0604020202020204" charset="0"/>
              </a:rPr>
              <a:t>” amb la teva veu</a:t>
            </a:r>
          </a:p>
          <a:p>
            <a:endParaRPr lang="ca-ES" sz="2000" dirty="0">
              <a:latin typeface="Montserrat" panose="020B0604020202020204" charset="0"/>
            </a:endParaRPr>
          </a:p>
          <a:p>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p:txBody>
      </p:sp>
      <p:sp>
        <p:nvSpPr>
          <p:cNvPr id="6"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184319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91042" y="0"/>
            <a:ext cx="4700958" cy="6858000"/>
          </a:xfrm>
          <a:prstGeom prst="rect">
            <a:avLst/>
          </a:prstGeom>
        </p:spPr>
      </p:pic>
      <p:sp>
        <p:nvSpPr>
          <p:cNvPr id="2" name="Título 1"/>
          <p:cNvSpPr>
            <a:spLocks noGrp="1"/>
          </p:cNvSpPr>
          <p:nvPr>
            <p:ph type="title"/>
          </p:nvPr>
        </p:nvSpPr>
        <p:spPr>
          <a:xfrm>
            <a:off x="425450" y="509316"/>
            <a:ext cx="11358563" cy="757237"/>
          </a:xfrm>
        </p:spPr>
        <p:txBody>
          <a:bodyPr/>
          <a:lstStyle/>
          <a:p>
            <a:r>
              <a:rPr lang="ca-ES" dirty="0"/>
              <a:t>ACTITUD</a:t>
            </a:r>
          </a:p>
        </p:txBody>
      </p:sp>
      <p:sp>
        <p:nvSpPr>
          <p:cNvPr id="5" name="Marcador de texto 4"/>
          <p:cNvSpPr>
            <a:spLocks noGrp="1"/>
          </p:cNvSpPr>
          <p:nvPr>
            <p:ph type="body" sz="quarter" idx="12"/>
          </p:nvPr>
        </p:nvSpPr>
        <p:spPr>
          <a:xfrm>
            <a:off x="1136649" y="1916112"/>
            <a:ext cx="5888265" cy="3779837"/>
          </a:xfrm>
        </p:spPr>
        <p:txBody>
          <a:bodyPr/>
          <a:lstStyle/>
          <a:p>
            <a:r>
              <a:rPr lang="ca-ES" sz="2000" dirty="0">
                <a:latin typeface="Montserrat" panose="020B0604020202020204" charset="0"/>
              </a:rPr>
              <a:t>Si tu no t’ho </a:t>
            </a:r>
            <a:r>
              <a:rPr lang="ca-ES" sz="2000" b="1" dirty="0">
                <a:latin typeface="Montserrat" panose="020B0604020202020204" charset="0"/>
              </a:rPr>
              <a:t>creus</a:t>
            </a:r>
            <a:r>
              <a:rPr lang="ca-ES" sz="2000" dirty="0">
                <a:latin typeface="Montserrat" panose="020B0604020202020204" charset="0"/>
              </a:rPr>
              <a:t>, com s’ho creurà el públic?</a:t>
            </a:r>
          </a:p>
          <a:p>
            <a:r>
              <a:rPr lang="ca-ES" sz="2000" dirty="0">
                <a:latin typeface="Montserrat" panose="020B0604020202020204" charset="0"/>
              </a:rPr>
              <a:t>Importància de mostrar </a:t>
            </a:r>
            <a:r>
              <a:rPr lang="ca-ES" sz="2000" b="1" dirty="0">
                <a:latin typeface="Montserrat" panose="020B0604020202020204" charset="0"/>
              </a:rPr>
              <a:t>passió</a:t>
            </a:r>
            <a:r>
              <a:rPr lang="ca-ES" sz="2000" dirty="0">
                <a:latin typeface="Montserrat" panose="020B0604020202020204" charset="0"/>
              </a:rPr>
              <a:t> quan es comuniquen les idees. </a:t>
            </a:r>
          </a:p>
          <a:p>
            <a:r>
              <a:rPr lang="ca-ES" sz="2000" dirty="0">
                <a:latin typeface="Montserrat" panose="020B0604020202020204" charset="0"/>
              </a:rPr>
              <a:t>Posa </a:t>
            </a:r>
            <a:r>
              <a:rPr lang="ca-ES" sz="2000" b="1" dirty="0">
                <a:latin typeface="Montserrat" panose="020B0604020202020204" charset="0"/>
              </a:rPr>
              <a:t>energia</a:t>
            </a:r>
            <a:r>
              <a:rPr lang="ca-ES" sz="2000" dirty="0">
                <a:latin typeface="Montserrat" panose="020B0604020202020204" charset="0"/>
              </a:rPr>
              <a:t> i </a:t>
            </a:r>
            <a:r>
              <a:rPr lang="ca-ES" sz="2000" b="1" dirty="0">
                <a:latin typeface="Montserrat" panose="020B0604020202020204" charset="0"/>
              </a:rPr>
              <a:t>seguretat</a:t>
            </a:r>
            <a:r>
              <a:rPr lang="ca-ES" sz="2000" dirty="0">
                <a:latin typeface="Montserrat" panose="020B0604020202020204" charset="0"/>
              </a:rPr>
              <a:t> en el que dius. Si realment estàs convençut del que exposes, la seguretat sortirà.</a:t>
            </a: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p:txBody>
      </p:sp>
      <p:sp>
        <p:nvSpPr>
          <p:cNvPr id="6"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390294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25450" y="501064"/>
            <a:ext cx="11358563" cy="757237"/>
          </a:xfrm>
        </p:spPr>
        <p:txBody>
          <a:bodyPr/>
          <a:lstStyle/>
          <a:p>
            <a:r>
              <a:rPr lang="es-ES" dirty="0"/>
              <a:t>La </a:t>
            </a:r>
            <a:r>
              <a:rPr lang="es-ES" dirty="0" err="1"/>
              <a:t>fòrmula</a:t>
            </a:r>
            <a:endParaRPr lang="es-ES" dirty="0"/>
          </a:p>
        </p:txBody>
      </p:sp>
      <p:sp>
        <p:nvSpPr>
          <p:cNvPr id="5" name="Marcador de texto 4"/>
          <p:cNvSpPr>
            <a:spLocks noGrp="1"/>
          </p:cNvSpPr>
          <p:nvPr>
            <p:ph type="body" sz="quarter" idx="12"/>
          </p:nvPr>
        </p:nvSpPr>
        <p:spPr/>
        <p:txBody>
          <a:bodyPr/>
          <a:lstStyle/>
          <a:p>
            <a:pPr marL="0" indent="0" algn="ctr">
              <a:buNone/>
            </a:pPr>
            <a:r>
              <a:rPr lang="es-ES" sz="8800" b="1" dirty="0">
                <a:latin typeface="Montserrat" panose="020B0604020202020204" charset="0"/>
              </a:rPr>
              <a:t>V = ( c + h ) x a</a:t>
            </a:r>
          </a:p>
        </p:txBody>
      </p:sp>
      <p:sp>
        <p:nvSpPr>
          <p:cNvPr id="7"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225907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199E5-3896-8DC6-2BC1-A447514AAA08}"/>
            </a:ext>
          </a:extLst>
        </p:cNvPr>
        <p:cNvGrpSpPr/>
        <p:nvPr/>
      </p:nvGrpSpPr>
      <p:grpSpPr>
        <a:xfrm>
          <a:off x="0" y="0"/>
          <a:ext cx="0" cy="0"/>
          <a:chOff x="0" y="0"/>
          <a:chExt cx="0" cy="0"/>
        </a:xfrm>
      </p:grpSpPr>
      <p:sp>
        <p:nvSpPr>
          <p:cNvPr id="14" name="Rectángulo 13">
            <a:extLst>
              <a:ext uri="{FF2B5EF4-FFF2-40B4-BE49-F238E27FC236}">
                <a16:creationId xmlns:a16="http://schemas.microsoft.com/office/drawing/2014/main" id="{F029E928-DA82-5A2B-E19D-18D82B6C9307}"/>
              </a:ext>
            </a:extLst>
          </p:cNvPr>
          <p:cNvSpPr/>
          <p:nvPr/>
        </p:nvSpPr>
        <p:spPr>
          <a:xfrm>
            <a:off x="349275" y="725201"/>
            <a:ext cx="11341100" cy="1477328"/>
          </a:xfrm>
          <a:prstGeom prst="rect">
            <a:avLst/>
          </a:prstGeom>
        </p:spPr>
        <p:txBody>
          <a:bodyPr wrap="square">
            <a:spAutoFit/>
          </a:bodyPr>
          <a:lstStyle/>
          <a:p>
            <a:endParaRPr lang="es-ES" dirty="0">
              <a:latin typeface="Montserrat" panose="020B0604020202020204" charset="0"/>
            </a:endParaRPr>
          </a:p>
          <a:p>
            <a:endParaRPr lang="es-ES" dirty="0">
              <a:latin typeface="Montserrat" panose="020B0604020202020204" charset="0"/>
              <a:hlinkClick r:id="rId4"/>
            </a:endParaRPr>
          </a:p>
          <a:p>
            <a:endParaRPr lang="es-ES" dirty="0">
              <a:latin typeface="Montserrat" panose="020B0604020202020204" charset="0"/>
              <a:hlinkClick r:id="rId4"/>
            </a:endParaRPr>
          </a:p>
          <a:p>
            <a:r>
              <a:rPr lang="es-ES" dirty="0">
                <a:latin typeface="Montserrat" panose="020B0604020202020204" charset="0"/>
                <a:hlinkClick r:id="rId4"/>
              </a:rPr>
              <a:t>https://www.youtube.com/watch?v=7WOqxll6_kI&amp;t=7239s</a:t>
            </a:r>
            <a:endParaRPr lang="es-ES" dirty="0">
              <a:latin typeface="Montserrat" panose="020B0604020202020204" charset="0"/>
            </a:endParaRPr>
          </a:p>
          <a:p>
            <a:endParaRPr lang="es-ES" dirty="0">
              <a:latin typeface="Montserrat" panose="020B0604020202020204" charset="0"/>
            </a:endParaRPr>
          </a:p>
        </p:txBody>
      </p:sp>
      <p:sp>
        <p:nvSpPr>
          <p:cNvPr id="15" name="Título 4">
            <a:extLst>
              <a:ext uri="{FF2B5EF4-FFF2-40B4-BE49-F238E27FC236}">
                <a16:creationId xmlns:a16="http://schemas.microsoft.com/office/drawing/2014/main" id="{D66BBD24-4A28-9AA8-91C0-777C95E73D3A}"/>
              </a:ext>
            </a:extLst>
          </p:cNvPr>
          <p:cNvSpPr txBox="1">
            <a:spLocks/>
          </p:cNvSpPr>
          <p:nvPr/>
        </p:nvSpPr>
        <p:spPr>
          <a:xfrm>
            <a:off x="425450" y="404812"/>
            <a:ext cx="11358563" cy="757237"/>
          </a:xfrm>
          <a:prstGeom prst="rect">
            <a:avLst/>
          </a:prstGeom>
        </p:spPr>
        <p:txBody>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r>
              <a:rPr lang="es-ES" dirty="0" err="1"/>
              <a:t>EXEMPLES</a:t>
            </a:r>
            <a:endParaRPr lang="es-ES" dirty="0"/>
          </a:p>
        </p:txBody>
      </p:sp>
      <p:sp>
        <p:nvSpPr>
          <p:cNvPr id="12" name="Rectangle 14">
            <a:extLst>
              <a:ext uri="{FF2B5EF4-FFF2-40B4-BE49-F238E27FC236}">
                <a16:creationId xmlns:a16="http://schemas.microsoft.com/office/drawing/2014/main" id="{9D4FCE29-B912-81BD-6FEE-54E53E2E76F9}"/>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24">
            <a:extLst>
              <a:ext uri="{FF2B5EF4-FFF2-40B4-BE49-F238E27FC236}">
                <a16:creationId xmlns:a16="http://schemas.microsoft.com/office/drawing/2014/main" id="{33465EBB-01CC-9B96-80D7-CFE89EECA55D}"/>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pic>
        <p:nvPicPr>
          <p:cNvPr id="4" name="Elementos multimedia en línea 3" descr="#SpinUOC 2024">
            <a:hlinkClick r:id="" action="ppaction://media"/>
            <a:extLst>
              <a:ext uri="{FF2B5EF4-FFF2-40B4-BE49-F238E27FC236}">
                <a16:creationId xmlns:a16="http://schemas.microsoft.com/office/drawing/2014/main" id="{8CE8198E-DB43-E605-DDE9-BBB3DF069995}"/>
              </a:ext>
            </a:extLst>
          </p:cNvPr>
          <p:cNvPicPr>
            <a:picLocks noRot="1" noChangeAspect="1"/>
          </p:cNvPicPr>
          <p:nvPr>
            <a:videoFile r:link="rId1"/>
          </p:nvPr>
        </p:nvPicPr>
        <p:blipFill>
          <a:blip r:embed="rId5"/>
          <a:stretch>
            <a:fillRect/>
          </a:stretch>
        </p:blipFill>
        <p:spPr>
          <a:xfrm>
            <a:off x="349275" y="2129080"/>
            <a:ext cx="7653289" cy="4324108"/>
          </a:xfrm>
          <a:prstGeom prst="rect">
            <a:avLst/>
          </a:prstGeom>
        </p:spPr>
      </p:pic>
      <p:sp>
        <p:nvSpPr>
          <p:cNvPr id="6" name="CuadroTexto 5">
            <a:extLst>
              <a:ext uri="{FF2B5EF4-FFF2-40B4-BE49-F238E27FC236}">
                <a16:creationId xmlns:a16="http://schemas.microsoft.com/office/drawing/2014/main" id="{F2F7AB2A-5686-D17F-78AC-88669CEE4BFF}"/>
              </a:ext>
            </a:extLst>
          </p:cNvPr>
          <p:cNvSpPr txBox="1"/>
          <p:nvPr/>
        </p:nvSpPr>
        <p:spPr>
          <a:xfrm>
            <a:off x="8252595" y="2161920"/>
            <a:ext cx="4063230" cy="923330"/>
          </a:xfrm>
          <a:prstGeom prst="rect">
            <a:avLst/>
          </a:prstGeom>
          <a:noFill/>
        </p:spPr>
        <p:txBody>
          <a:bodyPr wrap="square">
            <a:spAutoFit/>
          </a:bodyPr>
          <a:lstStyle/>
          <a:p>
            <a:r>
              <a:rPr lang="es-ES" dirty="0" err="1">
                <a:latin typeface="Montserrat" panose="020B0604020202020204" charset="0"/>
              </a:rPr>
              <a:t>SmartMoob</a:t>
            </a:r>
            <a:r>
              <a:rPr lang="es-ES" dirty="0">
                <a:latin typeface="Montserrat" panose="020B0604020202020204" charset="0"/>
              </a:rPr>
              <a:t>: </a:t>
            </a:r>
            <a:r>
              <a:rPr lang="es-ES" dirty="0" err="1">
                <a:latin typeface="Montserrat" panose="020B0604020202020204" charset="0"/>
              </a:rPr>
              <a:t>minut</a:t>
            </a:r>
            <a:r>
              <a:rPr lang="es-ES" dirty="0">
                <a:latin typeface="Montserrat" panose="020B0604020202020204" charset="0"/>
              </a:rPr>
              <a:t> 1.33.27</a:t>
            </a:r>
          </a:p>
          <a:p>
            <a:endParaRPr lang="es-ES" dirty="0">
              <a:latin typeface="Montserrat" panose="020B0604020202020204" charset="0"/>
              <a:hlinkClick r:id="rId4"/>
            </a:endParaRPr>
          </a:p>
          <a:p>
            <a:endParaRPr lang="es-ES" dirty="0">
              <a:latin typeface="Montserrat" panose="020B0604020202020204" charset="0"/>
              <a:hlinkClick r:id="rId4"/>
            </a:endParaRPr>
          </a:p>
        </p:txBody>
      </p:sp>
    </p:spTree>
    <p:extLst>
      <p:ext uri="{BB962C8B-B14F-4D97-AF65-F5344CB8AC3E}">
        <p14:creationId xmlns:p14="http://schemas.microsoft.com/office/powerpoint/2010/main" val="8445301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433" y="0"/>
            <a:ext cx="4571567" cy="6858000"/>
          </a:xfrm>
          <a:prstGeom prst="rect">
            <a:avLst/>
          </a:prstGeom>
        </p:spPr>
      </p:pic>
      <p:sp>
        <p:nvSpPr>
          <p:cNvPr id="2" name="Título 1"/>
          <p:cNvSpPr>
            <a:spLocks noGrp="1"/>
          </p:cNvSpPr>
          <p:nvPr>
            <p:ph type="title"/>
          </p:nvPr>
        </p:nvSpPr>
        <p:spPr>
          <a:xfrm>
            <a:off x="425450" y="509316"/>
            <a:ext cx="11358563" cy="757237"/>
          </a:xfrm>
        </p:spPr>
        <p:txBody>
          <a:bodyPr/>
          <a:lstStyle/>
          <a:p>
            <a:r>
              <a:rPr lang="ca-ES" dirty="0"/>
              <a:t>Memoritzar EL DISCURS?</a:t>
            </a:r>
          </a:p>
        </p:txBody>
      </p:sp>
      <p:sp>
        <p:nvSpPr>
          <p:cNvPr id="5" name="Marcador de texto 4"/>
          <p:cNvSpPr>
            <a:spLocks noGrp="1"/>
          </p:cNvSpPr>
          <p:nvPr>
            <p:ph type="body" sz="quarter" idx="12"/>
          </p:nvPr>
        </p:nvSpPr>
        <p:spPr>
          <a:xfrm>
            <a:off x="1136650" y="1916112"/>
            <a:ext cx="6222094" cy="3779837"/>
          </a:xfrm>
        </p:spPr>
        <p:txBody>
          <a:bodyPr/>
          <a:lstStyle/>
          <a:p>
            <a:r>
              <a:rPr lang="ca-ES" dirty="0">
                <a:latin typeface="Montserrat" panose="020B0604020202020204" charset="0"/>
              </a:rPr>
              <a:t>Divergència d’opinions</a:t>
            </a:r>
          </a:p>
          <a:p>
            <a:r>
              <a:rPr lang="ca-ES" dirty="0">
                <a:latin typeface="Montserrat" panose="020B0604020202020204" charset="0"/>
              </a:rPr>
              <a:t>Les dues tècniques són vàlides segons les necessitats de l'emissor</a:t>
            </a:r>
          </a:p>
          <a:p>
            <a:r>
              <a:rPr lang="ca-ES" dirty="0">
                <a:latin typeface="Montserrat" panose="020B0604020202020204" charset="0"/>
              </a:rPr>
              <a:t>Memoritza les idees principals i l’ordre d’exposició</a:t>
            </a:r>
          </a:p>
          <a:p>
            <a:r>
              <a:rPr lang="ca-ES" dirty="0">
                <a:latin typeface="Montserrat" panose="020B0604020202020204" charset="0"/>
              </a:rPr>
              <a:t>En tot cas sempre escriu un </a:t>
            </a:r>
            <a:r>
              <a:rPr lang="ca-ES" b="1" dirty="0">
                <a:latin typeface="Montserrat" panose="020B0604020202020204" charset="0"/>
              </a:rPr>
              <a:t>GUIÓ</a:t>
            </a:r>
          </a:p>
          <a:p>
            <a:pPr marL="0" indent="0">
              <a:buNone/>
            </a:pPr>
            <a:endParaRPr lang="ca-ES" dirty="0"/>
          </a:p>
          <a:p>
            <a:pPr marL="0" indent="0">
              <a:buNone/>
            </a:pPr>
            <a:endParaRPr lang="ca-ES" dirty="0"/>
          </a:p>
          <a:p>
            <a:pPr marL="0" indent="0">
              <a:buNone/>
            </a:pPr>
            <a:endParaRPr lang="ca-ES" dirty="0"/>
          </a:p>
          <a:p>
            <a:pPr marL="0" indent="0">
              <a:buNone/>
            </a:pPr>
            <a:endParaRPr lang="ca-ES" dirty="0"/>
          </a:p>
          <a:p>
            <a:pPr marL="0" indent="0">
              <a:buNone/>
            </a:pPr>
            <a:endParaRPr lang="ca-ES" dirty="0"/>
          </a:p>
        </p:txBody>
      </p:sp>
      <p:sp>
        <p:nvSpPr>
          <p:cNvPr id="6"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281367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11096" y="0"/>
            <a:ext cx="4580904" cy="6858000"/>
          </a:xfrm>
          <a:prstGeom prst="rect">
            <a:avLst/>
          </a:prstGeom>
        </p:spPr>
      </p:pic>
      <p:sp>
        <p:nvSpPr>
          <p:cNvPr id="2" name="Título 1"/>
          <p:cNvSpPr>
            <a:spLocks noGrp="1"/>
          </p:cNvSpPr>
          <p:nvPr>
            <p:ph type="title"/>
          </p:nvPr>
        </p:nvSpPr>
        <p:spPr>
          <a:xfrm>
            <a:off x="425450" y="509316"/>
            <a:ext cx="11358563" cy="757237"/>
          </a:xfrm>
        </p:spPr>
        <p:txBody>
          <a:bodyPr/>
          <a:lstStyle/>
          <a:p>
            <a:r>
              <a:rPr lang="ca-ES" dirty="0"/>
              <a:t>ASSAJA, ASSAJA, ASSAJA…</a:t>
            </a:r>
          </a:p>
        </p:txBody>
      </p:sp>
      <p:sp>
        <p:nvSpPr>
          <p:cNvPr id="5" name="Marcador de texto 4"/>
          <p:cNvSpPr>
            <a:spLocks noGrp="1"/>
          </p:cNvSpPr>
          <p:nvPr>
            <p:ph type="body" sz="quarter" idx="12"/>
          </p:nvPr>
        </p:nvSpPr>
        <p:spPr>
          <a:xfrm>
            <a:off x="987154" y="1564057"/>
            <a:ext cx="6168390" cy="3779837"/>
          </a:xfrm>
        </p:spPr>
        <p:txBody>
          <a:bodyPr/>
          <a:lstStyle/>
          <a:p>
            <a:pPr marL="0" indent="0">
              <a:buNone/>
            </a:pPr>
            <a:r>
              <a:rPr lang="ca-ES" sz="2000" b="1" dirty="0">
                <a:latin typeface="Montserrat" panose="020B0604020202020204" charset="0"/>
              </a:rPr>
              <a:t>Sortir a l'escenari sense haver assajat és un gran error per a un actor, i també ho és per a un ponent.</a:t>
            </a:r>
          </a:p>
          <a:p>
            <a:r>
              <a:rPr lang="ca-ES" sz="2000" dirty="0">
                <a:latin typeface="Montserrat" panose="020B0604020202020204" charset="0"/>
              </a:rPr>
              <a:t>Grava’t. Estudia’t i repeteix: </a:t>
            </a:r>
          </a:p>
          <a:p>
            <a:pPr lvl="1"/>
            <a:r>
              <a:rPr lang="ca-ES" sz="2000" dirty="0">
                <a:latin typeface="Montserrat" panose="020B0604020202020204" charset="0"/>
              </a:rPr>
              <a:t>Ajuda a agafar confiança i a dominar els elements expressius</a:t>
            </a:r>
          </a:p>
          <a:p>
            <a:pPr lvl="1"/>
            <a:r>
              <a:rPr lang="ca-ES" sz="2000" dirty="0">
                <a:latin typeface="Montserrat" panose="020B0604020202020204" charset="0"/>
              </a:rPr>
              <a:t>Ajuda a identificar millores</a:t>
            </a:r>
          </a:p>
          <a:p>
            <a:r>
              <a:rPr lang="ca-ES" sz="2000" dirty="0">
                <a:latin typeface="Montserrat" panose="020B0604020202020204" charset="0"/>
              </a:rPr>
              <a:t>Assaja davant de persones diferents i pregunta si han entès, què no han entès…</a:t>
            </a: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a:p>
            <a:pPr marL="0" indent="0">
              <a:buNone/>
            </a:pPr>
            <a:endParaRPr lang="ca-ES" sz="2000" dirty="0">
              <a:latin typeface="Montserrat" panose="020B0604020202020204" charset="0"/>
            </a:endParaRPr>
          </a:p>
        </p:txBody>
      </p:sp>
      <p:sp>
        <p:nvSpPr>
          <p:cNvPr id="6"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63857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17767" y="0"/>
            <a:ext cx="4574233" cy="6858000"/>
          </a:xfrm>
          <a:prstGeom prst="rect">
            <a:avLst/>
          </a:prstGeom>
        </p:spPr>
      </p:pic>
      <p:sp>
        <p:nvSpPr>
          <p:cNvPr id="2" name="Título 1">
            <a:extLst>
              <a:ext uri="{FF2B5EF4-FFF2-40B4-BE49-F238E27FC236}">
                <a16:creationId xmlns:a16="http://schemas.microsoft.com/office/drawing/2014/main" id="{EA10CEB7-37DE-1843-835A-01C8A4E11438}"/>
              </a:ext>
            </a:extLst>
          </p:cNvPr>
          <p:cNvSpPr>
            <a:spLocks noGrp="1"/>
          </p:cNvSpPr>
          <p:nvPr>
            <p:ph type="title"/>
          </p:nvPr>
        </p:nvSpPr>
        <p:spPr>
          <a:xfrm>
            <a:off x="870857" y="849313"/>
            <a:ext cx="4130221" cy="966788"/>
          </a:xfrm>
        </p:spPr>
        <p:txBody>
          <a:bodyPr vert="horz" wrap="square" lIns="0" tIns="0" rIns="0" bIns="0" rtlCol="0">
            <a:noAutofit/>
          </a:bodyPr>
          <a:lstStyle/>
          <a:p>
            <a:pPr>
              <a:spcBef>
                <a:spcPts val="1000"/>
              </a:spcBef>
            </a:pPr>
            <a:r>
              <a:rPr lang="ca-ES" dirty="0">
                <a:latin typeface="Bebas Neue Bold" panose="020B0606020202050201" pitchFamily="34" charset="77"/>
                <a:ea typeface="+mn-ea"/>
                <a:cs typeface="Calibri" panose="020F0502020204030204" pitchFamily="34" charset="0"/>
              </a:rPr>
              <a:t>comunicació</a:t>
            </a:r>
          </a:p>
        </p:txBody>
      </p:sp>
      <p:sp>
        <p:nvSpPr>
          <p:cNvPr id="18" name="Marcador de texto 2">
            <a:extLst>
              <a:ext uri="{FF2B5EF4-FFF2-40B4-BE49-F238E27FC236}">
                <a16:creationId xmlns:a16="http://schemas.microsoft.com/office/drawing/2014/main" id="{70FD2471-2FAB-E041-A8D4-9A4467C14583}"/>
              </a:ext>
            </a:extLst>
          </p:cNvPr>
          <p:cNvSpPr txBox="1">
            <a:spLocks/>
          </p:cNvSpPr>
          <p:nvPr/>
        </p:nvSpPr>
        <p:spPr>
          <a:xfrm>
            <a:off x="489403" y="2233474"/>
            <a:ext cx="5619409" cy="3875115"/>
          </a:xfrm>
          <a:prstGeom prst="rect">
            <a:avLst/>
          </a:prstGeom>
        </p:spPr>
        <p:txBody>
          <a:bodyPr vert="horz" wrap="square" lIns="0" tIns="0" rIns="0" bIns="0" rtlCol="0" anchor="t">
            <a:noAutofit/>
          </a:bodyPr>
          <a:lstStyle>
            <a:defPPr>
              <a:defRPr lang="en-US"/>
            </a:defPPr>
            <a:lvl1pPr marL="285750" indent="-285750">
              <a:lnSpc>
                <a:spcPct val="120000"/>
              </a:lnSpc>
              <a:spcBef>
                <a:spcPts val="1000"/>
              </a:spcBef>
              <a:buFont typeface="Arial" panose="020B0604020202020204" pitchFamily="34" charset="0"/>
              <a:buChar char="•"/>
              <a:defRPr sz="1200">
                <a:latin typeface="Montserrat" pitchFamily="2" charset="77"/>
                <a:cs typeface="Calibri" panose="020F0502020204030204" pitchFamily="34" charset="0"/>
              </a:defRPr>
            </a:lvl1pPr>
            <a:lvl2pPr marL="800100" indent="-342900">
              <a:lnSpc>
                <a:spcPct val="90000"/>
              </a:lnSpc>
              <a:spcBef>
                <a:spcPts val="500"/>
              </a:spcBef>
              <a:buFont typeface="Arial" panose="020B0604020202020204" pitchFamily="34" charset="0"/>
              <a:buChar char="•"/>
              <a:defRPr>
                <a:latin typeface="+mj-lt"/>
                <a:cs typeface="Calibri" panose="020F0502020204030204" pitchFamily="34" charset="0"/>
              </a:defRPr>
            </a:lvl2pPr>
            <a:lvl3pPr marL="1200150" indent="-285750">
              <a:lnSpc>
                <a:spcPct val="90000"/>
              </a:lnSpc>
              <a:spcBef>
                <a:spcPts val="500"/>
              </a:spcBef>
              <a:buFont typeface="Arial" panose="020B0604020202020204" pitchFamily="34" charset="0"/>
              <a:buChar char="•"/>
              <a:defRPr sz="1600">
                <a:latin typeface="+mj-lt"/>
                <a:cs typeface="Calibri" panose="020F0502020204030204" pitchFamily="34" charset="0"/>
              </a:defRPr>
            </a:lvl3pPr>
            <a:lvl4pPr marL="16573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4pPr>
            <a:lvl5pPr marL="21145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ca-ES" dirty="0"/>
          </a:p>
          <a:p>
            <a:pPr marL="457200" lvl="1" indent="0">
              <a:buNone/>
            </a:pPr>
            <a:r>
              <a:rPr lang="ca-ES" sz="4000" dirty="0">
                <a:latin typeface="Bebas Neue Regular" panose="020B0606020202050201" charset="0"/>
              </a:rPr>
              <a:t>Procés d’intercanvi d’informació, idees, emocions i significats entre dues o més persones.</a:t>
            </a:r>
          </a:p>
          <a:p>
            <a:pPr fontAlgn="base"/>
            <a:endParaRPr lang="ca-ES" sz="4000" dirty="0">
              <a:latin typeface="Bebas Neue Regular" panose="020B0606020202050201" charset="0"/>
              <a:cs typeface="Calibri"/>
            </a:endParaRPr>
          </a:p>
          <a:p>
            <a:pPr lvl="1"/>
            <a:endParaRPr lang="ca-ES" sz="1200" dirty="0">
              <a:latin typeface="Montserrat" pitchFamily="2" charset="77"/>
            </a:endParaRPr>
          </a:p>
          <a:p>
            <a:endParaRPr lang="ca-ES" dirty="0"/>
          </a:p>
        </p:txBody>
      </p:sp>
      <p:sp>
        <p:nvSpPr>
          <p:cNvPr id="9" name="Rectangle 8">
            <a:extLst>
              <a:ext uri="{FF2B5EF4-FFF2-40B4-BE49-F238E27FC236}">
                <a16:creationId xmlns:a16="http://schemas.microsoft.com/office/drawing/2014/main" id="{CDC50113-412C-CF4B-8E86-00FEA0ED79EF}"/>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0" name="Rectangle 9">
            <a:extLst>
              <a:ext uri="{FF2B5EF4-FFF2-40B4-BE49-F238E27FC236}">
                <a16:creationId xmlns:a16="http://schemas.microsoft.com/office/drawing/2014/main" id="{3AE9C367-965B-9143-9722-F8E1CB1D0AAC}"/>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1240637223"/>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655" y="0"/>
            <a:ext cx="4571345" cy="6858000"/>
          </a:xfrm>
          <a:prstGeom prst="rect">
            <a:avLst/>
          </a:prstGeom>
        </p:spPr>
      </p:pic>
      <p:sp>
        <p:nvSpPr>
          <p:cNvPr id="18" name="Marcador de texto 2">
            <a:extLst>
              <a:ext uri="{FF2B5EF4-FFF2-40B4-BE49-F238E27FC236}">
                <a16:creationId xmlns:a16="http://schemas.microsoft.com/office/drawing/2014/main" id="{70FD2471-2FAB-E041-A8D4-9A4467C14583}"/>
              </a:ext>
            </a:extLst>
          </p:cNvPr>
          <p:cNvSpPr txBox="1">
            <a:spLocks/>
          </p:cNvSpPr>
          <p:nvPr/>
        </p:nvSpPr>
        <p:spPr>
          <a:xfrm>
            <a:off x="917940" y="1400541"/>
            <a:ext cx="6426290" cy="4497789"/>
          </a:xfrm>
          <a:prstGeom prst="rect">
            <a:avLst/>
          </a:prstGeom>
        </p:spPr>
        <p:txBody>
          <a:bodyPr vert="horz" wrap="square" lIns="0" tIns="0" rIns="0" bIns="0" rtlCol="0" anchor="t">
            <a:noAutofit/>
          </a:bodyPr>
          <a:lstStyle>
            <a:defPPr>
              <a:defRPr lang="en-US"/>
            </a:defPPr>
            <a:lvl1pPr marL="285750" indent="-285750">
              <a:lnSpc>
                <a:spcPct val="120000"/>
              </a:lnSpc>
              <a:spcBef>
                <a:spcPts val="1000"/>
              </a:spcBef>
              <a:buFont typeface="Arial" panose="020B0604020202020204" pitchFamily="34" charset="0"/>
              <a:buChar char="•"/>
              <a:defRPr sz="1200">
                <a:latin typeface="Montserrat" pitchFamily="2" charset="77"/>
                <a:cs typeface="Calibri" panose="020F0502020204030204" pitchFamily="34" charset="0"/>
              </a:defRPr>
            </a:lvl1pPr>
            <a:lvl2pPr marL="800100" indent="-342900">
              <a:lnSpc>
                <a:spcPct val="90000"/>
              </a:lnSpc>
              <a:spcBef>
                <a:spcPts val="500"/>
              </a:spcBef>
              <a:buFont typeface="Arial" panose="020B0604020202020204" pitchFamily="34" charset="0"/>
              <a:buChar char="•"/>
              <a:defRPr>
                <a:latin typeface="+mj-lt"/>
                <a:cs typeface="Calibri" panose="020F0502020204030204" pitchFamily="34" charset="0"/>
              </a:defRPr>
            </a:lvl2pPr>
            <a:lvl3pPr marL="1200150" indent="-285750">
              <a:lnSpc>
                <a:spcPct val="90000"/>
              </a:lnSpc>
              <a:spcBef>
                <a:spcPts val="500"/>
              </a:spcBef>
              <a:buFont typeface="Arial" panose="020B0604020202020204" pitchFamily="34" charset="0"/>
              <a:buChar char="•"/>
              <a:defRPr sz="1600">
                <a:latin typeface="+mj-lt"/>
                <a:cs typeface="Calibri" panose="020F0502020204030204" pitchFamily="34" charset="0"/>
              </a:defRPr>
            </a:lvl3pPr>
            <a:lvl4pPr marL="16573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4pPr>
            <a:lvl5pPr marL="21145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fontAlgn="base">
              <a:buNone/>
            </a:pPr>
            <a:r>
              <a:rPr lang="ca-ES" sz="2000" b="1" dirty="0"/>
              <a:t>Prepara un </a:t>
            </a:r>
            <a:r>
              <a:rPr lang="ca-ES" sz="2000" b="1" dirty="0" err="1"/>
              <a:t>Q&amp;A</a:t>
            </a:r>
            <a:endParaRPr lang="ca-ES" sz="2000" b="1" dirty="0"/>
          </a:p>
          <a:p>
            <a:r>
              <a:rPr lang="ca-ES" sz="2000" dirty="0"/>
              <a:t>Prepara't per fer front a possibles (i difícils) preguntes</a:t>
            </a:r>
          </a:p>
          <a:p>
            <a:r>
              <a:rPr lang="ca-ES" sz="2000" dirty="0"/>
              <a:t>Sempre hi haurà preguntes difícils de respondre per veure si el teu projecte és viable. </a:t>
            </a:r>
            <a:r>
              <a:rPr lang="ca-ES" sz="1600" dirty="0"/>
              <a:t>Quant de temps veurà l'empresa el retorn de la inversió? Què creus que passarà si no invertim en aquesta solució? Per què ara? Quins canvis podem fer al pressupost per permetre aquest nou projecte? </a:t>
            </a:r>
          </a:p>
          <a:p>
            <a:pPr lvl="0" fontAlgn="base"/>
            <a:r>
              <a:rPr lang="ca-ES" sz="2000" dirty="0"/>
              <a:t>No has de saber-ho tot. Sigues honest i admet que en aquell moment no tens la informació sol·licitada, però que realitzaràs una investigació posterior i et compromets a compartir la </a:t>
            </a:r>
            <a:r>
              <a:rPr lang="ca-ES" sz="2000" dirty="0" err="1"/>
              <a:t>info</a:t>
            </a:r>
            <a:r>
              <a:rPr lang="ca-ES" sz="2000" dirty="0"/>
              <a:t>.</a:t>
            </a:r>
            <a:endParaRPr lang="ca-ES" sz="2000" dirty="0">
              <a:latin typeface="Montserrat" pitchFamily="2" charset="77"/>
            </a:endParaRPr>
          </a:p>
        </p:txBody>
      </p:sp>
      <p:sp>
        <p:nvSpPr>
          <p:cNvPr id="9" name="Rectangle 8">
            <a:extLst>
              <a:ext uri="{FF2B5EF4-FFF2-40B4-BE49-F238E27FC236}">
                <a16:creationId xmlns:a16="http://schemas.microsoft.com/office/drawing/2014/main" id="{CDC50113-412C-CF4B-8E86-00FEA0ED79EF}"/>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0" name="Rectangle 9">
            <a:extLst>
              <a:ext uri="{FF2B5EF4-FFF2-40B4-BE49-F238E27FC236}">
                <a16:creationId xmlns:a16="http://schemas.microsoft.com/office/drawing/2014/main" id="{3AE9C367-965B-9143-9722-F8E1CB1D0AAC}"/>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CuadroTexto 2">
            <a:extLst>
              <a:ext uri="{FF2B5EF4-FFF2-40B4-BE49-F238E27FC236}">
                <a16:creationId xmlns:a16="http://schemas.microsoft.com/office/drawing/2014/main" id="{B7CD5F7A-EBEE-20D0-48AF-B678BA0EAADB}"/>
              </a:ext>
            </a:extLst>
          </p:cNvPr>
          <p:cNvSpPr txBox="1"/>
          <p:nvPr/>
        </p:nvSpPr>
        <p:spPr>
          <a:xfrm>
            <a:off x="4392386" y="3657600"/>
            <a:ext cx="0" cy="0"/>
          </a:xfrm>
          <a:prstGeom prst="rect">
            <a:avLst/>
          </a:prstGeom>
        </p:spPr>
        <p:txBody>
          <a:bodyPr vert="horz" wrap="none" lIns="0" tIns="0" rIns="0" bIns="0" rtlCol="0">
            <a:noAutofit/>
          </a:bodyPr>
          <a:lstStyle/>
          <a:p>
            <a:pPr algn="l">
              <a:lnSpc>
                <a:spcPct val="150000"/>
              </a:lnSpc>
            </a:pPr>
            <a:endParaRPr lang="es-ES_tradnl" sz="1600"/>
          </a:p>
        </p:txBody>
      </p:sp>
      <p:sp>
        <p:nvSpPr>
          <p:cNvPr id="4" name="CuadroTexto 3">
            <a:extLst>
              <a:ext uri="{FF2B5EF4-FFF2-40B4-BE49-F238E27FC236}">
                <a16:creationId xmlns:a16="http://schemas.microsoft.com/office/drawing/2014/main" id="{CF801337-A03D-0378-FB7E-BAC2E003ECA1}"/>
              </a:ext>
            </a:extLst>
          </p:cNvPr>
          <p:cNvSpPr txBox="1"/>
          <p:nvPr/>
        </p:nvSpPr>
        <p:spPr>
          <a:xfrm>
            <a:off x="7086600" y="2906486"/>
            <a:ext cx="4425043" cy="1485900"/>
          </a:xfrm>
          <a:prstGeom prst="rect">
            <a:avLst/>
          </a:prstGeom>
        </p:spPr>
        <p:txBody>
          <a:bodyPr vert="horz" wrap="square" lIns="0" tIns="0" rIns="0" bIns="0" rtlCol="0">
            <a:noAutofit/>
          </a:bodyPr>
          <a:lstStyle/>
          <a:p>
            <a:pPr algn="l">
              <a:lnSpc>
                <a:spcPct val="150000"/>
              </a:lnSpc>
            </a:pPr>
            <a:endParaRPr lang="es-ES_tradnl" sz="1600"/>
          </a:p>
        </p:txBody>
      </p:sp>
      <p:sp>
        <p:nvSpPr>
          <p:cNvPr id="11"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12" name="Título 1"/>
          <p:cNvSpPr txBox="1">
            <a:spLocks/>
          </p:cNvSpPr>
          <p:nvPr/>
        </p:nvSpPr>
        <p:spPr>
          <a:xfrm>
            <a:off x="425450" y="509316"/>
            <a:ext cx="11358563" cy="757237"/>
          </a:xfrm>
          <a:prstGeom prst="rect">
            <a:avLst/>
          </a:prstGeom>
          <a:noFill/>
        </p:spPr>
        <p:txBody>
          <a:bodyPr vert="horz" lIns="0" tIns="0" rIns="0" bIns="0" rtlCol="0" anchor="t">
            <a:noAutofit/>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r>
              <a:rPr lang="ca-ES" dirty="0" err="1"/>
              <a:t>LAST</a:t>
            </a:r>
            <a:r>
              <a:rPr lang="ca-ES" dirty="0"/>
              <a:t> TIP</a:t>
            </a:r>
          </a:p>
        </p:txBody>
      </p:sp>
    </p:spTree>
    <p:extLst>
      <p:ext uri="{BB962C8B-B14F-4D97-AF65-F5344CB8AC3E}">
        <p14:creationId xmlns:p14="http://schemas.microsoft.com/office/powerpoint/2010/main" val="322606620"/>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77fc8d1e31_0_716"/>
          <p:cNvSpPr/>
          <p:nvPr/>
        </p:nvSpPr>
        <p:spPr>
          <a:xfrm>
            <a:off x="0" y="0"/>
            <a:ext cx="12192000" cy="6858000"/>
          </a:xfrm>
          <a:prstGeom prst="rect">
            <a:avLst/>
          </a:prstGeom>
          <a:gradFill>
            <a:gsLst>
              <a:gs pos="0">
                <a:srgbClr val="FFA911"/>
              </a:gs>
              <a:gs pos="100000">
                <a:srgbClr val="E10C90"/>
              </a:gs>
            </a:gsLst>
            <a:lin ang="2700006" scaled="0"/>
          </a:gradFill>
          <a:ln>
            <a:noFill/>
          </a:ln>
        </p:spPr>
        <p:txBody>
          <a:bodyPr spcFirstLastPara="1" wrap="square" lIns="25400" tIns="25400" rIns="25400" bIns="254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g277fc8d1e31_0_716"/>
          <p:cNvSpPr txBox="1"/>
          <p:nvPr/>
        </p:nvSpPr>
        <p:spPr>
          <a:xfrm>
            <a:off x="881744" y="2104903"/>
            <a:ext cx="11329800" cy="2463391"/>
          </a:xfrm>
          <a:prstGeom prst="rect">
            <a:avLst/>
          </a:prstGeom>
          <a:noFill/>
          <a:ln>
            <a:noFill/>
          </a:ln>
        </p:spPr>
        <p:txBody>
          <a:bodyPr spcFirstLastPara="1" wrap="square" lIns="45700" tIns="45700" rIns="45700" bIns="45700" anchor="t" anchorCtr="0">
            <a:spAutoFit/>
          </a:bodyPr>
          <a:lstStyle/>
          <a:p>
            <a:pPr marL="0" marR="0" lvl="0" indent="0" algn="l" rtl="0">
              <a:lnSpc>
                <a:spcPct val="213888"/>
              </a:lnSpc>
              <a:spcBef>
                <a:spcPts val="0"/>
              </a:spcBef>
              <a:spcAft>
                <a:spcPts val="0"/>
              </a:spcAft>
              <a:buNone/>
            </a:pPr>
            <a:r>
              <a:rPr lang="es-ES" sz="7200" b="1" dirty="0">
                <a:solidFill>
                  <a:srgbClr val="FFFFFF"/>
                </a:solidFill>
                <a:latin typeface="Bebas Neue Bold"/>
                <a:ea typeface="Bebas Neue Bold"/>
                <a:cs typeface="Bebas Neue Bold"/>
                <a:sym typeface="Bebas Neue"/>
              </a:rPr>
              <a:t>ELEVATOR PITCH</a:t>
            </a:r>
            <a:endParaRPr sz="7200" b="1" dirty="0">
              <a:solidFill>
                <a:srgbClr val="FFFFFF"/>
              </a:solidFill>
              <a:latin typeface="Bebas Neue Bold"/>
              <a:ea typeface="Bebas Neue Bold"/>
              <a:cs typeface="Bebas Neue Bold"/>
              <a:sym typeface="Bebas Neue"/>
            </a:endParaRPr>
          </a:p>
        </p:txBody>
      </p:sp>
    </p:spTree>
    <p:extLst>
      <p:ext uri="{BB962C8B-B14F-4D97-AF65-F5344CB8AC3E}">
        <p14:creationId xmlns:p14="http://schemas.microsoft.com/office/powerpoint/2010/main" val="2850812395"/>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25450" y="587694"/>
            <a:ext cx="11358563" cy="757237"/>
          </a:xfrm>
        </p:spPr>
        <p:txBody>
          <a:bodyPr/>
          <a:lstStyle/>
          <a:p>
            <a:r>
              <a:rPr lang="es-ES" dirty="0" err="1"/>
              <a:t>ELEVATOR</a:t>
            </a:r>
            <a:r>
              <a:rPr lang="es-ES" dirty="0"/>
              <a:t> PITCH</a:t>
            </a:r>
          </a:p>
        </p:txBody>
      </p:sp>
      <p:sp>
        <p:nvSpPr>
          <p:cNvPr id="7"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pic>
        <p:nvPicPr>
          <p:cNvPr id="11" name="2b3xG_YjgvI"/>
          <p:cNvPicPr>
            <a:picLocks noRot="1" noChangeAspect="1"/>
          </p:cNvPicPr>
          <p:nvPr>
            <a:videoFile r:link="rId1"/>
          </p:nvPr>
        </p:nvPicPr>
        <p:blipFill>
          <a:blip r:embed="rId4"/>
          <a:stretch>
            <a:fillRect/>
          </a:stretch>
        </p:blipFill>
        <p:spPr>
          <a:xfrm>
            <a:off x="1600200" y="1483382"/>
            <a:ext cx="8629650" cy="4854178"/>
          </a:xfrm>
          <a:prstGeom prst="rect">
            <a:avLst/>
          </a:prstGeom>
        </p:spPr>
      </p:pic>
    </p:spTree>
    <p:extLst>
      <p:ext uri="{BB962C8B-B14F-4D97-AF65-F5344CB8AC3E}">
        <p14:creationId xmlns:p14="http://schemas.microsoft.com/office/powerpoint/2010/main" val="277389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25450" y="587694"/>
            <a:ext cx="11358563" cy="757237"/>
          </a:xfrm>
        </p:spPr>
        <p:txBody>
          <a:bodyPr/>
          <a:lstStyle/>
          <a:p>
            <a:r>
              <a:rPr lang="es-ES" dirty="0" err="1"/>
              <a:t>ELEVATOR</a:t>
            </a:r>
            <a:r>
              <a:rPr lang="es-ES" dirty="0"/>
              <a:t> PITCH</a:t>
            </a:r>
          </a:p>
        </p:txBody>
      </p:sp>
      <p:sp>
        <p:nvSpPr>
          <p:cNvPr id="6" name="Marcador de texto 5"/>
          <p:cNvSpPr>
            <a:spLocks noGrp="1"/>
          </p:cNvSpPr>
          <p:nvPr>
            <p:ph type="body" sz="quarter" idx="12"/>
          </p:nvPr>
        </p:nvSpPr>
        <p:spPr>
          <a:xfrm>
            <a:off x="425451" y="1678090"/>
            <a:ext cx="5993638" cy="3779837"/>
          </a:xfrm>
        </p:spPr>
        <p:txBody>
          <a:bodyPr/>
          <a:lstStyle/>
          <a:p>
            <a:pPr marL="457200" indent="-457200">
              <a:buFont typeface="+mj-lt"/>
              <a:buAutoNum type="arabicPeriod"/>
            </a:pPr>
            <a:r>
              <a:rPr lang="ca-ES" sz="2000" dirty="0">
                <a:latin typeface="Montserrat" panose="020B0604020202020204" charset="0"/>
              </a:rPr>
              <a:t>Jo ajudo a qui</a:t>
            </a:r>
          </a:p>
          <a:p>
            <a:pPr marL="457200" indent="-457200">
              <a:buFont typeface="+mj-lt"/>
              <a:buAutoNum type="arabicPeriod"/>
            </a:pPr>
            <a:r>
              <a:rPr lang="ca-ES" sz="2000" dirty="0">
                <a:latin typeface="Montserrat" panose="020B0604020202020204" charset="0"/>
              </a:rPr>
              <a:t>Que desitja alguna cosa (necessitat)</a:t>
            </a:r>
          </a:p>
          <a:p>
            <a:pPr marL="457200" indent="-457200">
              <a:buFont typeface="+mj-lt"/>
              <a:buAutoNum type="arabicPeriod"/>
            </a:pPr>
            <a:r>
              <a:rPr lang="ca-ES" sz="2000" dirty="0">
                <a:latin typeface="Montserrat" panose="020B0604020202020204" charset="0"/>
              </a:rPr>
              <a:t>Però té aquest problema (punt de dolor)</a:t>
            </a:r>
          </a:p>
          <a:p>
            <a:pPr marL="457200" indent="-457200">
              <a:buFont typeface="+mj-lt"/>
              <a:buAutoNum type="arabicPeriod"/>
            </a:pPr>
            <a:r>
              <a:rPr lang="ca-ES" sz="2000" dirty="0">
                <a:latin typeface="Montserrat" panose="020B0604020202020204" charset="0"/>
              </a:rPr>
              <a:t>Ofereixo aquesta solució </a:t>
            </a:r>
          </a:p>
          <a:p>
            <a:pPr marL="457200" indent="-457200">
              <a:buFont typeface="+mj-lt"/>
              <a:buAutoNum type="arabicPeriod"/>
            </a:pPr>
            <a:r>
              <a:rPr lang="ca-ES" sz="2000" dirty="0">
                <a:latin typeface="Montserrat" panose="020B0604020202020204" charset="0"/>
              </a:rPr>
              <a:t>I aconseguirà això </a:t>
            </a:r>
          </a:p>
          <a:p>
            <a:pPr marL="457200" indent="-457200">
              <a:buFont typeface="+mj-lt"/>
              <a:buAutoNum type="arabicPeriod"/>
            </a:pPr>
            <a:r>
              <a:rPr lang="ca-ES" sz="2000" dirty="0">
                <a:latin typeface="Montserrat" panose="020B0604020202020204" charset="0"/>
              </a:rPr>
              <a:t>I la lliuro d'aquesta manera diferencial</a:t>
            </a:r>
          </a:p>
          <a:p>
            <a:pPr marL="457200" indent="-457200">
              <a:buFont typeface="+mj-lt"/>
              <a:buAutoNum type="arabicPeriod"/>
            </a:pPr>
            <a:r>
              <a:rPr lang="ca-ES" sz="2000" dirty="0" err="1">
                <a:latin typeface="Montserrat" panose="020B0604020202020204" charset="0"/>
              </a:rPr>
              <a:t>CTA</a:t>
            </a:r>
            <a:br>
              <a:rPr lang="es-ES" sz="2000" dirty="0">
                <a:latin typeface="Montserrat" panose="020B0604020202020204" charset="0"/>
              </a:rPr>
            </a:br>
            <a:endParaRPr lang="es-ES" sz="2000" dirty="0">
              <a:latin typeface="Montserrat" panose="020B0604020202020204" charset="0"/>
            </a:endParaRPr>
          </a:p>
        </p:txBody>
      </p:sp>
      <p:sp>
        <p:nvSpPr>
          <p:cNvPr id="7"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10" name="Marcador de texto 5"/>
          <p:cNvSpPr>
            <a:spLocks noGrp="1"/>
          </p:cNvSpPr>
          <p:nvPr>
            <p:ph type="body" sz="quarter" idx="12"/>
          </p:nvPr>
        </p:nvSpPr>
        <p:spPr>
          <a:xfrm>
            <a:off x="6876288" y="1678089"/>
            <a:ext cx="4907725" cy="3779837"/>
          </a:xfrm>
        </p:spPr>
        <p:txBody>
          <a:bodyPr/>
          <a:lstStyle/>
          <a:p>
            <a:pPr marL="457200" indent="-457200">
              <a:buFont typeface="+mj-lt"/>
              <a:buAutoNum type="arabicPeriod"/>
            </a:pPr>
            <a:r>
              <a:rPr lang="ca-ES" sz="2000" dirty="0">
                <a:latin typeface="Montserrat" panose="020B0604020202020204" charset="0"/>
              </a:rPr>
              <a:t>“Imagina que…”</a:t>
            </a:r>
          </a:p>
          <a:p>
            <a:pPr marL="457200" indent="-457200">
              <a:buFont typeface="+mj-lt"/>
              <a:buAutoNum type="arabicPeriod"/>
            </a:pPr>
            <a:r>
              <a:rPr lang="ca-ES" sz="2000" dirty="0">
                <a:latin typeface="Montserrat" panose="020B0604020202020204" charset="0"/>
              </a:rPr>
              <a:t>Punt de dolor</a:t>
            </a:r>
          </a:p>
          <a:p>
            <a:pPr marL="457200" indent="-457200">
              <a:buFont typeface="+mj-lt"/>
              <a:buAutoNum type="arabicPeriod"/>
            </a:pPr>
            <a:r>
              <a:rPr lang="ca-ES" sz="2000" dirty="0">
                <a:latin typeface="Montserrat" panose="020B0604020202020204" charset="0"/>
              </a:rPr>
              <a:t>Explicació del conflicte</a:t>
            </a:r>
          </a:p>
          <a:p>
            <a:pPr marL="457200" indent="-457200">
              <a:buFont typeface="+mj-lt"/>
              <a:buAutoNum type="arabicPeriod"/>
            </a:pPr>
            <a:r>
              <a:rPr lang="ca-ES" sz="2000" dirty="0">
                <a:latin typeface="Montserrat" panose="020B0604020202020204" charset="0"/>
              </a:rPr>
              <a:t>Quina solució ofereixo i diferencial</a:t>
            </a:r>
          </a:p>
          <a:p>
            <a:pPr marL="457200" indent="-457200">
              <a:buFont typeface="+mj-lt"/>
              <a:buAutoNum type="arabicPeriod"/>
            </a:pPr>
            <a:r>
              <a:rPr lang="ca-ES" sz="2000" dirty="0">
                <a:latin typeface="Montserrat" panose="020B0604020202020204" charset="0"/>
              </a:rPr>
              <a:t>A qui ajudo</a:t>
            </a:r>
          </a:p>
          <a:p>
            <a:pPr marL="457200" indent="-457200">
              <a:buFont typeface="+mj-lt"/>
              <a:buAutoNum type="arabicPeriod"/>
            </a:pPr>
            <a:r>
              <a:rPr lang="ca-ES" sz="2000" dirty="0">
                <a:latin typeface="Montserrat" panose="020B0604020202020204" charset="0"/>
              </a:rPr>
              <a:t>Què aconseguirà</a:t>
            </a:r>
          </a:p>
          <a:p>
            <a:pPr marL="457200" indent="-457200">
              <a:buFont typeface="+mj-lt"/>
              <a:buAutoNum type="arabicPeriod"/>
            </a:pPr>
            <a:r>
              <a:rPr lang="ca-ES" sz="2000" dirty="0">
                <a:latin typeface="Montserrat" panose="020B0604020202020204" charset="0"/>
              </a:rPr>
              <a:t>(Tancament amb pregunta)</a:t>
            </a:r>
          </a:p>
          <a:p>
            <a:pPr marL="457200" indent="-457200">
              <a:buFont typeface="+mj-lt"/>
              <a:buAutoNum type="arabicPeriod"/>
            </a:pPr>
            <a:r>
              <a:rPr lang="ca-ES" sz="2000" dirty="0" err="1">
                <a:latin typeface="Montserrat" panose="020B0604020202020204" charset="0"/>
              </a:rPr>
              <a:t>CTA</a:t>
            </a:r>
            <a:endParaRPr lang="ca-ES" sz="2000" dirty="0">
              <a:latin typeface="Montserrat" panose="020B0604020202020204" charset="0"/>
            </a:endParaRPr>
          </a:p>
        </p:txBody>
      </p:sp>
    </p:spTree>
    <p:extLst>
      <p:ext uri="{BB962C8B-B14F-4D97-AF65-F5344CB8AC3E}">
        <p14:creationId xmlns:p14="http://schemas.microsoft.com/office/powerpoint/2010/main" val="429004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pic>
        <p:nvPicPr>
          <p:cNvPr id="4" name="Nc1T-YIjXfc"/>
          <p:cNvPicPr>
            <a:picLocks noRot="1" noChangeAspect="1"/>
          </p:cNvPicPr>
          <p:nvPr>
            <a:videoFile r:link="rId1"/>
          </p:nvPr>
        </p:nvPicPr>
        <p:blipFill>
          <a:blip r:embed="rId4"/>
          <a:stretch>
            <a:fillRect/>
          </a:stretch>
        </p:blipFill>
        <p:spPr>
          <a:xfrm>
            <a:off x="1882516" y="1076863"/>
            <a:ext cx="8451954" cy="4754224"/>
          </a:xfrm>
          <a:prstGeom prst="rect">
            <a:avLst/>
          </a:prstGeom>
        </p:spPr>
      </p:pic>
    </p:spTree>
    <p:extLst>
      <p:ext uri="{BB962C8B-B14F-4D97-AF65-F5344CB8AC3E}">
        <p14:creationId xmlns:p14="http://schemas.microsoft.com/office/powerpoint/2010/main" val="152274112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2307E5-2157-204C-80A9-DFBC5B906DB3}"/>
              </a:ext>
            </a:extLst>
          </p:cNvPr>
          <p:cNvSpPr txBox="1">
            <a:spLocks/>
          </p:cNvSpPr>
          <p:nvPr/>
        </p:nvSpPr>
        <p:spPr>
          <a:xfrm>
            <a:off x="1589857" y="3195591"/>
            <a:ext cx="9012286" cy="692850"/>
          </a:xfrm>
          <a:prstGeom prst="rect">
            <a:avLst/>
          </a:prstGeom>
          <a:noFill/>
        </p:spPr>
        <p:txBody>
          <a:bodyPr vert="horz" lIns="0" tIns="0" rIns="0" bIns="0" rtlCol="0" anchor="t">
            <a:noAutofit/>
          </a:bodyPr>
          <a:lstStyle>
            <a:lvl1pPr algn="ctr" defTabSz="914400" rtl="0" eaLnBrk="1" latinLnBrk="0" hangingPunct="1">
              <a:lnSpc>
                <a:spcPct val="90000"/>
              </a:lnSpc>
              <a:spcBef>
                <a:spcPct val="0"/>
              </a:spcBef>
              <a:buNone/>
              <a:defRPr sz="6000" kern="1200">
                <a:solidFill>
                  <a:schemeClr val="tx1"/>
                </a:solidFill>
                <a:latin typeface="Bebas Neue Bold" panose="020B0606020202050201" pitchFamily="34" charset="0"/>
                <a:ea typeface="+mj-ea"/>
                <a:cs typeface="Arial" panose="020B0604020202020204" pitchFamily="34" charset="0"/>
              </a:defRPr>
            </a:lvl1pPr>
          </a:lstStyle>
          <a:p>
            <a:pPr>
              <a:lnSpc>
                <a:spcPct val="70000"/>
              </a:lnSpc>
            </a:pPr>
            <a:r>
              <a:rPr lang="en-US" sz="7200" dirty="0">
                <a:latin typeface="Bebas Neue Bold"/>
                <a:cs typeface="Arial"/>
              </a:rPr>
              <a:t>¡</a:t>
            </a:r>
            <a:r>
              <a:rPr lang="en-US" sz="7200" dirty="0" err="1">
                <a:latin typeface="Bebas Neue Bold"/>
                <a:cs typeface="Arial"/>
              </a:rPr>
              <a:t>grÀCIES</a:t>
            </a:r>
            <a:r>
              <a:rPr lang="en-US" sz="7200" dirty="0">
                <a:latin typeface="Bebas Neue Bold"/>
                <a:cs typeface="Arial"/>
              </a:rPr>
              <a:t>!</a:t>
            </a:r>
            <a:endParaRPr lang="en-US" sz="4000" dirty="0">
              <a:latin typeface="Bebas Neue Bold"/>
              <a:cs typeface="Arial"/>
            </a:endParaRPr>
          </a:p>
        </p:txBody>
      </p:sp>
      <p:sp>
        <p:nvSpPr>
          <p:cNvPr id="13" name="CuadroTexto 12">
            <a:extLst>
              <a:ext uri="{FF2B5EF4-FFF2-40B4-BE49-F238E27FC236}">
                <a16:creationId xmlns:a16="http://schemas.microsoft.com/office/drawing/2014/main" id="{1EE61A9E-D291-D44D-88C0-26AF59826087}"/>
              </a:ext>
            </a:extLst>
          </p:cNvPr>
          <p:cNvSpPr txBox="1"/>
          <p:nvPr/>
        </p:nvSpPr>
        <p:spPr>
          <a:xfrm>
            <a:off x="1054100" y="268941"/>
            <a:ext cx="2643841" cy="497541"/>
          </a:xfrm>
          <a:prstGeom prst="rect">
            <a:avLst/>
          </a:prstGeom>
        </p:spPr>
        <p:txBody>
          <a:bodyPr vert="horz" wrap="square" lIns="0" tIns="0" rIns="0" bIns="0" rtlCol="0">
            <a:noAutofit/>
          </a:bodyPr>
          <a:lstStyle/>
          <a:p>
            <a:pPr algn="l">
              <a:lnSpc>
                <a:spcPct val="150000"/>
              </a:lnSpc>
            </a:pPr>
            <a:endParaRPr lang="es-ES" sz="1600"/>
          </a:p>
        </p:txBody>
      </p:sp>
      <p:sp>
        <p:nvSpPr>
          <p:cNvPr id="14" name="CuadroTexto 13">
            <a:extLst>
              <a:ext uri="{FF2B5EF4-FFF2-40B4-BE49-F238E27FC236}">
                <a16:creationId xmlns:a16="http://schemas.microsoft.com/office/drawing/2014/main" id="{419ED052-ED68-9147-9955-1E108DDBB8C8}"/>
              </a:ext>
            </a:extLst>
          </p:cNvPr>
          <p:cNvSpPr txBox="1"/>
          <p:nvPr/>
        </p:nvSpPr>
        <p:spPr>
          <a:xfrm>
            <a:off x="1206500" y="421341"/>
            <a:ext cx="2643841" cy="497541"/>
          </a:xfrm>
          <a:prstGeom prst="rect">
            <a:avLst/>
          </a:prstGeom>
        </p:spPr>
        <p:txBody>
          <a:bodyPr vert="horz" wrap="square" lIns="0" tIns="0" rIns="0" bIns="0" rtlCol="0">
            <a:noAutofit/>
          </a:bodyPr>
          <a:lstStyle/>
          <a:p>
            <a:pPr algn="l">
              <a:lnSpc>
                <a:spcPct val="150000"/>
              </a:lnSpc>
            </a:pPr>
            <a:endParaRPr lang="es-ES" sz="1600"/>
          </a:p>
        </p:txBody>
      </p:sp>
      <p:sp>
        <p:nvSpPr>
          <p:cNvPr id="15" name="CuadroTexto 14">
            <a:extLst>
              <a:ext uri="{FF2B5EF4-FFF2-40B4-BE49-F238E27FC236}">
                <a16:creationId xmlns:a16="http://schemas.microsoft.com/office/drawing/2014/main" id="{D2E0934B-5087-A549-9D5C-CE41636D8EFD}"/>
              </a:ext>
            </a:extLst>
          </p:cNvPr>
          <p:cNvSpPr txBox="1"/>
          <p:nvPr/>
        </p:nvSpPr>
        <p:spPr>
          <a:xfrm>
            <a:off x="1358900" y="766482"/>
            <a:ext cx="3697941" cy="1384050"/>
          </a:xfrm>
          <a:prstGeom prst="rect">
            <a:avLst/>
          </a:prstGeom>
        </p:spPr>
        <p:txBody>
          <a:bodyPr vert="horz" wrap="square" lIns="0" tIns="0" rIns="0" bIns="0" rtlCol="0">
            <a:noAutofit/>
          </a:bodyPr>
          <a:lstStyle/>
          <a:p>
            <a:pPr algn="l">
              <a:lnSpc>
                <a:spcPct val="150000"/>
              </a:lnSpc>
            </a:pPr>
            <a:endParaRPr lang="es-ES" sz="1600"/>
          </a:p>
        </p:txBody>
      </p:sp>
    </p:spTree>
    <p:extLst>
      <p:ext uri="{BB962C8B-B14F-4D97-AF65-F5344CB8AC3E}">
        <p14:creationId xmlns:p14="http://schemas.microsoft.com/office/powerpoint/2010/main" val="4184741639"/>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DD30D81-0E42-A651-074D-520B8BCC7C2A}"/>
              </a:ext>
            </a:extLst>
          </p:cNvPr>
          <p:cNvSpPr/>
          <p:nvPr/>
        </p:nvSpPr>
        <p:spPr>
          <a:xfrm>
            <a:off x="0" y="0"/>
            <a:ext cx="12192000" cy="342900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ítulo 4">
            <a:extLst>
              <a:ext uri="{FF2B5EF4-FFF2-40B4-BE49-F238E27FC236}">
                <a16:creationId xmlns:a16="http://schemas.microsoft.com/office/drawing/2014/main" id="{A93F0083-76DA-EB4B-9F88-B4898E472F61}"/>
              </a:ext>
            </a:extLst>
          </p:cNvPr>
          <p:cNvSpPr>
            <a:spLocks noGrp="1"/>
          </p:cNvSpPr>
          <p:nvPr>
            <p:ph type="title"/>
          </p:nvPr>
        </p:nvSpPr>
        <p:spPr>
          <a:xfrm>
            <a:off x="1723916" y="1625497"/>
            <a:ext cx="11358563" cy="757237"/>
          </a:xfrm>
        </p:spPr>
        <p:txBody>
          <a:bodyPr/>
          <a:lstStyle/>
          <a:p>
            <a:pPr>
              <a:lnSpc>
                <a:spcPct val="70000"/>
              </a:lnSpc>
            </a:pPr>
            <a:r>
              <a:rPr lang="ca-ES" dirty="0">
                <a:latin typeface="Bebas Neue Bold" panose="020B0606020202050201" pitchFamily="34" charset="77"/>
                <a:ea typeface="+mn-ea"/>
                <a:cs typeface="Calibri" panose="020F0502020204030204" pitchFamily="34" charset="0"/>
              </a:rPr>
              <a:t>elements de la comunicació</a:t>
            </a:r>
          </a:p>
        </p:txBody>
      </p:sp>
      <p:sp>
        <p:nvSpPr>
          <p:cNvPr id="15" name="Rectangle 14">
            <a:extLst>
              <a:ext uri="{FF2B5EF4-FFF2-40B4-BE49-F238E27FC236}">
                <a16:creationId xmlns:a16="http://schemas.microsoft.com/office/drawing/2014/main" id="{C989272B-E3C2-924F-AC9D-D9688FCA69FB}"/>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6" name="Rectangle 15">
            <a:extLst>
              <a:ext uri="{FF2B5EF4-FFF2-40B4-BE49-F238E27FC236}">
                <a16:creationId xmlns:a16="http://schemas.microsoft.com/office/drawing/2014/main" id="{94731E86-4209-464B-B60D-7748598A1FEB}"/>
              </a:ext>
            </a:extLst>
          </p:cNvPr>
          <p:cNvSpPr/>
          <p:nvPr/>
        </p:nvSpPr>
        <p:spPr>
          <a:xfrm>
            <a:off x="224854" y="6476011"/>
            <a:ext cx="11767278" cy="14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1" name="CuadroTexto 20">
            <a:extLst>
              <a:ext uri="{FF2B5EF4-FFF2-40B4-BE49-F238E27FC236}">
                <a16:creationId xmlns:a16="http://schemas.microsoft.com/office/drawing/2014/main" id="{99486E96-DBB5-BD0A-0728-0A6B43908B7D}"/>
              </a:ext>
            </a:extLst>
          </p:cNvPr>
          <p:cNvSpPr txBox="1"/>
          <p:nvPr/>
        </p:nvSpPr>
        <p:spPr>
          <a:xfrm>
            <a:off x="109428" y="4607800"/>
            <a:ext cx="3228975" cy="828675"/>
          </a:xfrm>
          <a:prstGeom prst="rect">
            <a:avLst/>
          </a:prstGeom>
        </p:spPr>
        <p:txBody>
          <a:bodyPr vert="horz" wrap="square" lIns="0" tIns="0" rIns="0" bIns="0" rtlCol="0">
            <a:noAutofit/>
          </a:bodyPr>
          <a:lstStyle/>
          <a:p>
            <a:pPr algn="ctr">
              <a:lnSpc>
                <a:spcPct val="150000"/>
              </a:lnSpc>
            </a:pPr>
            <a:r>
              <a:rPr lang="ca-ES" sz="2800" dirty="0">
                <a:solidFill>
                  <a:schemeClr val="bg1"/>
                </a:solidFill>
                <a:latin typeface="Bebas Neue Regular" panose="020B0606020202050201" pitchFamily="34" charset="77"/>
              </a:rPr>
              <a:t>emissor</a:t>
            </a:r>
          </a:p>
        </p:txBody>
      </p:sp>
      <p:sp>
        <p:nvSpPr>
          <p:cNvPr id="22" name="CuadroTexto 21">
            <a:extLst>
              <a:ext uri="{FF2B5EF4-FFF2-40B4-BE49-F238E27FC236}">
                <a16:creationId xmlns:a16="http://schemas.microsoft.com/office/drawing/2014/main" id="{F3041E36-BF62-CCDA-C4E9-9EE57C99AA5E}"/>
              </a:ext>
            </a:extLst>
          </p:cNvPr>
          <p:cNvSpPr txBox="1"/>
          <p:nvPr/>
        </p:nvSpPr>
        <p:spPr>
          <a:xfrm>
            <a:off x="4494005" y="4640217"/>
            <a:ext cx="3228975" cy="828675"/>
          </a:xfrm>
          <a:prstGeom prst="rect">
            <a:avLst/>
          </a:prstGeom>
        </p:spPr>
        <p:txBody>
          <a:bodyPr vert="horz" wrap="square" lIns="0" tIns="0" rIns="0" bIns="0" rtlCol="0">
            <a:noAutofit/>
          </a:bodyPr>
          <a:lstStyle/>
          <a:p>
            <a:pPr algn="ctr">
              <a:lnSpc>
                <a:spcPct val="150000"/>
              </a:lnSpc>
            </a:pPr>
            <a:r>
              <a:rPr lang="ca-ES" sz="2800" dirty="0">
                <a:solidFill>
                  <a:schemeClr val="bg1"/>
                </a:solidFill>
                <a:latin typeface="Bebas Neue Regular" panose="020B0606020202050201" pitchFamily="34" charset="77"/>
              </a:rPr>
              <a:t>receptor</a:t>
            </a:r>
          </a:p>
        </p:txBody>
      </p:sp>
      <p:sp>
        <p:nvSpPr>
          <p:cNvPr id="23" name="CuadroTexto 22">
            <a:extLst>
              <a:ext uri="{FF2B5EF4-FFF2-40B4-BE49-F238E27FC236}">
                <a16:creationId xmlns:a16="http://schemas.microsoft.com/office/drawing/2014/main" id="{CED62EB9-A855-D78E-3FD8-9D9747C1DC16}"/>
              </a:ext>
            </a:extLst>
          </p:cNvPr>
          <p:cNvSpPr txBox="1"/>
          <p:nvPr/>
        </p:nvSpPr>
        <p:spPr>
          <a:xfrm>
            <a:off x="2244704" y="4626111"/>
            <a:ext cx="3228975" cy="828675"/>
          </a:xfrm>
          <a:prstGeom prst="rect">
            <a:avLst/>
          </a:prstGeom>
        </p:spPr>
        <p:txBody>
          <a:bodyPr vert="horz" wrap="square" lIns="0" tIns="0" rIns="0" bIns="0" rtlCol="0">
            <a:noAutofit/>
          </a:bodyPr>
          <a:lstStyle/>
          <a:p>
            <a:pPr algn="ctr">
              <a:lnSpc>
                <a:spcPct val="150000"/>
              </a:lnSpc>
            </a:pPr>
            <a:r>
              <a:rPr lang="ca-ES" sz="2800" dirty="0">
                <a:solidFill>
                  <a:schemeClr val="bg1"/>
                </a:solidFill>
                <a:latin typeface="Bebas Neue Regular" panose="020B0606020202050201" pitchFamily="34" charset="77"/>
              </a:rPr>
              <a:t>missatge</a:t>
            </a:r>
          </a:p>
        </p:txBody>
      </p:sp>
      <p:sp>
        <p:nvSpPr>
          <p:cNvPr id="24" name="CuadroTexto 23">
            <a:extLst>
              <a:ext uri="{FF2B5EF4-FFF2-40B4-BE49-F238E27FC236}">
                <a16:creationId xmlns:a16="http://schemas.microsoft.com/office/drawing/2014/main" id="{0554897D-A71D-6E08-A426-16FF59F6536A}"/>
              </a:ext>
            </a:extLst>
          </p:cNvPr>
          <p:cNvSpPr txBox="1"/>
          <p:nvPr/>
        </p:nvSpPr>
        <p:spPr>
          <a:xfrm>
            <a:off x="8618446" y="4674632"/>
            <a:ext cx="3228975" cy="828675"/>
          </a:xfrm>
          <a:prstGeom prst="rect">
            <a:avLst/>
          </a:prstGeom>
        </p:spPr>
        <p:txBody>
          <a:bodyPr vert="horz" wrap="square" lIns="0" tIns="0" rIns="0" bIns="0" rtlCol="0">
            <a:noAutofit/>
          </a:bodyPr>
          <a:lstStyle/>
          <a:p>
            <a:pPr algn="ctr">
              <a:lnSpc>
                <a:spcPct val="150000"/>
              </a:lnSpc>
            </a:pPr>
            <a:r>
              <a:rPr lang="ca-ES" sz="2800" dirty="0">
                <a:solidFill>
                  <a:schemeClr val="bg1"/>
                </a:solidFill>
                <a:latin typeface="Bebas Neue Regular" panose="020B0606020202050201" pitchFamily="34" charset="77"/>
              </a:rPr>
              <a:t>canal</a:t>
            </a:r>
          </a:p>
        </p:txBody>
      </p:sp>
      <p:sp>
        <p:nvSpPr>
          <p:cNvPr id="25" name="CuadroTexto 24">
            <a:extLst>
              <a:ext uri="{FF2B5EF4-FFF2-40B4-BE49-F238E27FC236}">
                <a16:creationId xmlns:a16="http://schemas.microsoft.com/office/drawing/2014/main" id="{B151B4E8-045A-7C42-976D-08707EA51FB4}"/>
              </a:ext>
            </a:extLst>
          </p:cNvPr>
          <p:cNvSpPr txBox="1"/>
          <p:nvPr/>
        </p:nvSpPr>
        <p:spPr>
          <a:xfrm>
            <a:off x="6718321" y="4667119"/>
            <a:ext cx="3228975" cy="828675"/>
          </a:xfrm>
          <a:prstGeom prst="rect">
            <a:avLst/>
          </a:prstGeom>
        </p:spPr>
        <p:txBody>
          <a:bodyPr vert="horz" wrap="square" lIns="0" tIns="0" rIns="0" bIns="0" rtlCol="0">
            <a:noAutofit/>
          </a:bodyPr>
          <a:lstStyle/>
          <a:p>
            <a:pPr algn="ctr">
              <a:lnSpc>
                <a:spcPct val="150000"/>
              </a:lnSpc>
            </a:pPr>
            <a:r>
              <a:rPr lang="ca-ES" sz="2800" dirty="0">
                <a:solidFill>
                  <a:schemeClr val="bg1"/>
                </a:solidFill>
                <a:latin typeface="Bebas Neue Regular" panose="020B0606020202050201" pitchFamily="34" charset="77"/>
              </a:rPr>
              <a:t>FORMAT</a:t>
            </a:r>
          </a:p>
        </p:txBody>
      </p:sp>
      <p:sp>
        <p:nvSpPr>
          <p:cNvPr id="17"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85686114"/>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4">
            <a:extLst>
              <a:ext uri="{FF2B5EF4-FFF2-40B4-BE49-F238E27FC236}">
                <a16:creationId xmlns:a16="http://schemas.microsoft.com/office/drawing/2014/main" id="{AA696E90-6189-3946-AD64-F2C5127FBD2B}"/>
              </a:ext>
            </a:extLst>
          </p:cNvPr>
          <p:cNvSpPr txBox="1">
            <a:spLocks/>
          </p:cNvSpPr>
          <p:nvPr/>
        </p:nvSpPr>
        <p:spPr>
          <a:xfrm>
            <a:off x="1088211" y="2978708"/>
            <a:ext cx="4080955" cy="416887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vl2pPr marL="800100" indent="-342900">
              <a:lnSpc>
                <a:spcPct val="90000"/>
              </a:lnSpc>
              <a:spcBef>
                <a:spcPts val="500"/>
              </a:spcBef>
              <a:buFont typeface="Arial" panose="020B0604020202020204" pitchFamily="34" charset="0"/>
              <a:buChar char="•"/>
              <a:defRPr>
                <a:latin typeface="+mj-lt"/>
                <a:cs typeface="Calibri" panose="020F0502020204030204" pitchFamily="34" charset="0"/>
              </a:defRPr>
            </a:lvl2pPr>
            <a:lvl3pPr marL="1200150" indent="-285750">
              <a:lnSpc>
                <a:spcPct val="90000"/>
              </a:lnSpc>
              <a:spcBef>
                <a:spcPts val="500"/>
              </a:spcBef>
              <a:buFont typeface="Arial" panose="020B0604020202020204" pitchFamily="34" charset="0"/>
              <a:buChar char="•"/>
              <a:defRPr sz="1600">
                <a:latin typeface="+mj-lt"/>
                <a:cs typeface="Calibri" panose="020F0502020204030204" pitchFamily="34" charset="0"/>
              </a:defRPr>
            </a:lvl3pPr>
            <a:lvl4pPr marL="16573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4pPr>
            <a:lvl5pPr marL="2114550" indent="-285750">
              <a:lnSpc>
                <a:spcPct val="90000"/>
              </a:lnSpc>
              <a:spcBef>
                <a:spcPts val="500"/>
              </a:spcBef>
              <a:buFont typeface="Arial" panose="020B0604020202020204" pitchFamily="34" charset="0"/>
              <a:buChar char="•"/>
              <a:defRPr sz="1400">
                <a:latin typeface="+mj-lt"/>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endParaRPr lang="es-ES_tradnl"/>
          </a:p>
        </p:txBody>
      </p:sp>
      <p:sp>
        <p:nvSpPr>
          <p:cNvPr id="11" name="Rectangle 10">
            <a:extLst>
              <a:ext uri="{FF2B5EF4-FFF2-40B4-BE49-F238E27FC236}">
                <a16:creationId xmlns:a16="http://schemas.microsoft.com/office/drawing/2014/main" id="{E1CBFD23-ABEE-584E-A391-6131EE9EBEA7}"/>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2" name="Rectangle 11">
            <a:extLst>
              <a:ext uri="{FF2B5EF4-FFF2-40B4-BE49-F238E27FC236}">
                <a16:creationId xmlns:a16="http://schemas.microsoft.com/office/drawing/2014/main" id="{E34272EB-747E-D64C-B9AC-7B52101499C3}"/>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CuadroTexto 2">
            <a:extLst>
              <a:ext uri="{FF2B5EF4-FFF2-40B4-BE49-F238E27FC236}">
                <a16:creationId xmlns:a16="http://schemas.microsoft.com/office/drawing/2014/main" id="{7176F524-6476-3C8A-AB17-0B52453AB4C2}"/>
              </a:ext>
            </a:extLst>
          </p:cNvPr>
          <p:cNvSpPr txBox="1"/>
          <p:nvPr/>
        </p:nvSpPr>
        <p:spPr>
          <a:xfrm>
            <a:off x="858982" y="6622473"/>
            <a:ext cx="0" cy="0"/>
          </a:xfrm>
          <a:prstGeom prst="rect">
            <a:avLst/>
          </a:prstGeom>
        </p:spPr>
        <p:txBody>
          <a:bodyPr vert="horz" wrap="none" lIns="0" tIns="0" rIns="0" bIns="0" rtlCol="0">
            <a:noAutofit/>
          </a:bodyPr>
          <a:lstStyle/>
          <a:p>
            <a:pPr algn="l">
              <a:lnSpc>
                <a:spcPct val="150000"/>
              </a:lnSpc>
            </a:pPr>
            <a:endParaRPr lang="es-ES_tradnl" sz="1600"/>
          </a:p>
        </p:txBody>
      </p:sp>
      <p:sp>
        <p:nvSpPr>
          <p:cNvPr id="4" name="CuadroTexto 3">
            <a:extLst>
              <a:ext uri="{FF2B5EF4-FFF2-40B4-BE49-F238E27FC236}">
                <a16:creationId xmlns:a16="http://schemas.microsoft.com/office/drawing/2014/main" id="{8CDFAD37-F0E5-1222-586F-3B40407D8088}"/>
              </a:ext>
            </a:extLst>
          </p:cNvPr>
          <p:cNvSpPr txBox="1"/>
          <p:nvPr/>
        </p:nvSpPr>
        <p:spPr>
          <a:xfrm>
            <a:off x="526473" y="6650182"/>
            <a:ext cx="0" cy="0"/>
          </a:xfrm>
          <a:prstGeom prst="rect">
            <a:avLst/>
          </a:prstGeom>
        </p:spPr>
        <p:txBody>
          <a:bodyPr vert="horz" wrap="none" lIns="0" tIns="0" rIns="0" bIns="0" rtlCol="0">
            <a:noAutofit/>
          </a:bodyPr>
          <a:lstStyle/>
          <a:p>
            <a:pPr algn="l">
              <a:lnSpc>
                <a:spcPct val="150000"/>
              </a:lnSpc>
            </a:pPr>
            <a:endParaRPr lang="es-ES_tradnl" sz="1600"/>
          </a:p>
        </p:txBody>
      </p:sp>
      <p:sp>
        <p:nvSpPr>
          <p:cNvPr id="5" name="CuadroTexto 4">
            <a:extLst>
              <a:ext uri="{FF2B5EF4-FFF2-40B4-BE49-F238E27FC236}">
                <a16:creationId xmlns:a16="http://schemas.microsoft.com/office/drawing/2014/main" id="{61114FBE-B994-4877-05FE-9637B86BA8FA}"/>
              </a:ext>
            </a:extLst>
          </p:cNvPr>
          <p:cNvSpPr txBox="1"/>
          <p:nvPr/>
        </p:nvSpPr>
        <p:spPr>
          <a:xfrm>
            <a:off x="1089307" y="976835"/>
            <a:ext cx="7605513" cy="1866484"/>
          </a:xfrm>
          <a:prstGeom prst="rect">
            <a:avLst/>
          </a:prstGeom>
        </p:spPr>
        <p:txBody>
          <a:bodyPr vert="horz" wrap="square" lIns="0" tIns="0" rIns="0" bIns="0" rtlCol="0">
            <a:noAutofit/>
          </a:bodyPr>
          <a:lstStyle/>
          <a:p>
            <a:pPr algn="l">
              <a:lnSpc>
                <a:spcPct val="150000"/>
              </a:lnSpc>
            </a:pPr>
            <a:r>
              <a:rPr lang="ca-ES" sz="4000" b="1" dirty="0" err="1">
                <a:latin typeface="Bebas Neue Regular" panose="020B0606020202050201" pitchFamily="34" charset="77"/>
              </a:rPr>
              <a:t>TipoLOGIEs</a:t>
            </a:r>
            <a:r>
              <a:rPr lang="ca-ES" sz="4000" b="1" dirty="0">
                <a:latin typeface="Bebas Neue Regular" panose="020B0606020202050201" pitchFamily="34" charset="77"/>
              </a:rPr>
              <a:t> de comunicació</a:t>
            </a:r>
          </a:p>
        </p:txBody>
      </p:sp>
      <p:sp>
        <p:nvSpPr>
          <p:cNvPr id="14" name="CuadroTexto 13">
            <a:extLst>
              <a:ext uri="{FF2B5EF4-FFF2-40B4-BE49-F238E27FC236}">
                <a16:creationId xmlns:a16="http://schemas.microsoft.com/office/drawing/2014/main" id="{EF7922E1-A82B-4379-0D5B-DE0F8BE73843}"/>
              </a:ext>
            </a:extLst>
          </p:cNvPr>
          <p:cNvSpPr txBox="1"/>
          <p:nvPr/>
        </p:nvSpPr>
        <p:spPr>
          <a:xfrm>
            <a:off x="213574" y="3200185"/>
            <a:ext cx="1968322" cy="2699011"/>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b="1" dirty="0"/>
              <a:t>VERBAL</a:t>
            </a:r>
          </a:p>
          <a:p>
            <a:pPr fontAlgn="base"/>
            <a:r>
              <a:rPr lang="ca-ES" b="1" dirty="0"/>
              <a:t> </a:t>
            </a:r>
            <a:endParaRPr lang="ca-ES" dirty="0"/>
          </a:p>
          <a:p>
            <a:pPr fontAlgn="base"/>
            <a:r>
              <a:rPr lang="ca-ES" dirty="0"/>
              <a:t>Ús de paraules parlades o escrites.</a:t>
            </a:r>
          </a:p>
        </p:txBody>
      </p:sp>
      <p:sp>
        <p:nvSpPr>
          <p:cNvPr id="15" name="CuadroTexto 14">
            <a:extLst>
              <a:ext uri="{FF2B5EF4-FFF2-40B4-BE49-F238E27FC236}">
                <a16:creationId xmlns:a16="http://schemas.microsoft.com/office/drawing/2014/main" id="{DB4A2DE6-B555-6A68-1D01-07EBB0E98AD6}"/>
              </a:ext>
            </a:extLst>
          </p:cNvPr>
          <p:cNvSpPr txBox="1"/>
          <p:nvPr/>
        </p:nvSpPr>
        <p:spPr>
          <a:xfrm>
            <a:off x="5079161" y="3209020"/>
            <a:ext cx="1980562" cy="1865803"/>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b="1" dirty="0"/>
              <a:t>ESCRITA</a:t>
            </a:r>
          </a:p>
          <a:p>
            <a:pPr fontAlgn="base"/>
            <a:endParaRPr lang="ca-ES" b="1" dirty="0"/>
          </a:p>
          <a:p>
            <a:pPr fontAlgn="base"/>
            <a:r>
              <a:rPr lang="ca-ES" dirty="0"/>
              <a:t>Ús de paraules escrites per transmetre informació</a:t>
            </a:r>
            <a:r>
              <a:rPr lang="ca-ES" sz="1800" dirty="0"/>
              <a:t> </a:t>
            </a:r>
          </a:p>
        </p:txBody>
      </p:sp>
      <p:sp>
        <p:nvSpPr>
          <p:cNvPr id="16" name="CuadroTexto 15">
            <a:extLst>
              <a:ext uri="{FF2B5EF4-FFF2-40B4-BE49-F238E27FC236}">
                <a16:creationId xmlns:a16="http://schemas.microsoft.com/office/drawing/2014/main" id="{946B24E2-8CB7-4D73-BAB8-8A398ACCD838}"/>
              </a:ext>
            </a:extLst>
          </p:cNvPr>
          <p:cNvSpPr txBox="1"/>
          <p:nvPr/>
        </p:nvSpPr>
        <p:spPr>
          <a:xfrm>
            <a:off x="2466719" y="3201942"/>
            <a:ext cx="2196255" cy="1454601"/>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b="1" dirty="0"/>
              <a:t>NO VERBAL</a:t>
            </a:r>
            <a:endParaRPr lang="ca-ES" dirty="0"/>
          </a:p>
          <a:p>
            <a:pPr fontAlgn="base"/>
            <a:r>
              <a:rPr lang="ca-ES" dirty="0"/>
              <a:t> </a:t>
            </a:r>
          </a:p>
          <a:p>
            <a:pPr fontAlgn="base"/>
            <a:r>
              <a:rPr lang="ca-ES" dirty="0"/>
              <a:t>Comunicació a través de gestos, expressions facials, postures, </a:t>
            </a:r>
            <a:r>
              <a:rPr lang="ca-ES" dirty="0" err="1"/>
              <a:t>etc</a:t>
            </a:r>
            <a:endParaRPr lang="ca-ES" dirty="0"/>
          </a:p>
        </p:txBody>
      </p:sp>
      <p:sp>
        <p:nvSpPr>
          <p:cNvPr id="17" name="Rectangle 6">
            <a:extLst>
              <a:ext uri="{FF2B5EF4-FFF2-40B4-BE49-F238E27FC236}">
                <a16:creationId xmlns:a16="http://schemas.microsoft.com/office/drawing/2014/main" id="{54BF134E-4B81-2AA0-7106-16E96A7C0117}"/>
              </a:ext>
            </a:extLst>
          </p:cNvPr>
          <p:cNvSpPr/>
          <p:nvPr/>
        </p:nvSpPr>
        <p:spPr>
          <a:xfrm>
            <a:off x="894189" y="2181248"/>
            <a:ext cx="301686" cy="1126462"/>
          </a:xfrm>
          <a:prstGeom prst="rect">
            <a:avLst/>
          </a:prstGeom>
        </p:spPr>
        <p:txBody>
          <a:bodyPr wrap="square">
            <a:spAutoFit/>
          </a:bodyPr>
          <a:lstStyle/>
          <a:p>
            <a:pPr>
              <a:lnSpc>
                <a:spcPct val="80000"/>
              </a:lnSpc>
            </a:pPr>
            <a:r>
              <a:rPr lang="en-GB" sz="8000" dirty="0">
                <a:latin typeface="Bebas Neue Regular" panose="020B0606020202050201" pitchFamily="34" charset="77"/>
              </a:rPr>
              <a:t>1</a:t>
            </a:r>
          </a:p>
        </p:txBody>
      </p:sp>
      <p:sp>
        <p:nvSpPr>
          <p:cNvPr id="18" name="Rectangle 28">
            <a:extLst>
              <a:ext uri="{FF2B5EF4-FFF2-40B4-BE49-F238E27FC236}">
                <a16:creationId xmlns:a16="http://schemas.microsoft.com/office/drawing/2014/main" id="{C7CF879B-7E0C-6159-5FC9-3647A650089F}"/>
              </a:ext>
            </a:extLst>
          </p:cNvPr>
          <p:cNvSpPr/>
          <p:nvPr/>
        </p:nvSpPr>
        <p:spPr>
          <a:xfrm>
            <a:off x="3274567" y="2223371"/>
            <a:ext cx="301686" cy="1126462"/>
          </a:xfrm>
          <a:prstGeom prst="rect">
            <a:avLst/>
          </a:prstGeom>
        </p:spPr>
        <p:txBody>
          <a:bodyPr wrap="square">
            <a:spAutoFit/>
          </a:bodyPr>
          <a:lstStyle/>
          <a:p>
            <a:pPr>
              <a:lnSpc>
                <a:spcPct val="80000"/>
              </a:lnSpc>
            </a:pPr>
            <a:r>
              <a:rPr lang="en-GB" sz="8000" dirty="0">
                <a:latin typeface="Bebas Neue Regular" panose="020B0606020202050201" pitchFamily="34" charset="77"/>
              </a:rPr>
              <a:t>2</a:t>
            </a:r>
          </a:p>
        </p:txBody>
      </p:sp>
      <p:sp>
        <p:nvSpPr>
          <p:cNvPr id="19" name="Rectangle 29">
            <a:extLst>
              <a:ext uri="{FF2B5EF4-FFF2-40B4-BE49-F238E27FC236}">
                <a16:creationId xmlns:a16="http://schemas.microsoft.com/office/drawing/2014/main" id="{B3D1EC21-6016-FA4D-512A-9ACD4ECB4034}"/>
              </a:ext>
            </a:extLst>
          </p:cNvPr>
          <p:cNvSpPr/>
          <p:nvPr/>
        </p:nvSpPr>
        <p:spPr>
          <a:xfrm>
            <a:off x="5749050" y="2193347"/>
            <a:ext cx="301686" cy="1126462"/>
          </a:xfrm>
          <a:prstGeom prst="rect">
            <a:avLst/>
          </a:prstGeom>
        </p:spPr>
        <p:txBody>
          <a:bodyPr wrap="square">
            <a:spAutoFit/>
          </a:bodyPr>
          <a:lstStyle/>
          <a:p>
            <a:pPr>
              <a:lnSpc>
                <a:spcPct val="80000"/>
              </a:lnSpc>
            </a:pPr>
            <a:r>
              <a:rPr lang="en-GB" sz="8000">
                <a:latin typeface="Bebas Neue Regular" panose="020B0606020202050201" pitchFamily="34" charset="77"/>
              </a:rPr>
              <a:t>3</a:t>
            </a:r>
          </a:p>
        </p:txBody>
      </p:sp>
      <p:sp>
        <p:nvSpPr>
          <p:cNvPr id="20" name="Rectangle 29">
            <a:extLst>
              <a:ext uri="{FF2B5EF4-FFF2-40B4-BE49-F238E27FC236}">
                <a16:creationId xmlns:a16="http://schemas.microsoft.com/office/drawing/2014/main" id="{B946A303-2A0C-0577-8DE8-2E09D581CD60}"/>
              </a:ext>
            </a:extLst>
          </p:cNvPr>
          <p:cNvSpPr/>
          <p:nvPr/>
        </p:nvSpPr>
        <p:spPr>
          <a:xfrm>
            <a:off x="8187363" y="2193347"/>
            <a:ext cx="301686" cy="1126462"/>
          </a:xfrm>
          <a:prstGeom prst="rect">
            <a:avLst/>
          </a:prstGeom>
        </p:spPr>
        <p:txBody>
          <a:bodyPr wrap="square">
            <a:spAutoFit/>
          </a:bodyPr>
          <a:lstStyle/>
          <a:p>
            <a:pPr>
              <a:lnSpc>
                <a:spcPct val="80000"/>
              </a:lnSpc>
            </a:pPr>
            <a:r>
              <a:rPr lang="en-GB" sz="8000">
                <a:latin typeface="Bebas Neue Regular" panose="020B0606020202050201" pitchFamily="34" charset="77"/>
              </a:rPr>
              <a:t>4</a:t>
            </a:r>
          </a:p>
        </p:txBody>
      </p:sp>
      <p:sp>
        <p:nvSpPr>
          <p:cNvPr id="21" name="CuadroTexto 20">
            <a:extLst>
              <a:ext uri="{FF2B5EF4-FFF2-40B4-BE49-F238E27FC236}">
                <a16:creationId xmlns:a16="http://schemas.microsoft.com/office/drawing/2014/main" id="{F8559316-15C4-CDC3-9ADF-9A346A4DC87E}"/>
              </a:ext>
            </a:extLst>
          </p:cNvPr>
          <p:cNvSpPr txBox="1"/>
          <p:nvPr/>
        </p:nvSpPr>
        <p:spPr>
          <a:xfrm>
            <a:off x="7614004" y="3209019"/>
            <a:ext cx="1925765" cy="2785327"/>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b="1" dirty="0"/>
              <a:t>INTERPERSONAL</a:t>
            </a:r>
          </a:p>
          <a:p>
            <a:pPr fontAlgn="base"/>
            <a:endParaRPr lang="ca-ES" b="1" dirty="0"/>
          </a:p>
          <a:p>
            <a:pPr fontAlgn="base"/>
            <a:r>
              <a:rPr lang="ca-ES" dirty="0"/>
              <a:t>Comunicació cara a cara entre dues o més persones</a:t>
            </a:r>
          </a:p>
        </p:txBody>
      </p:sp>
      <p:sp>
        <p:nvSpPr>
          <p:cNvPr id="22" name="Rectangle 29">
            <a:extLst>
              <a:ext uri="{FF2B5EF4-FFF2-40B4-BE49-F238E27FC236}">
                <a16:creationId xmlns:a16="http://schemas.microsoft.com/office/drawing/2014/main" id="{B946A303-2A0C-0577-8DE8-2E09D581CD60}"/>
              </a:ext>
            </a:extLst>
          </p:cNvPr>
          <p:cNvSpPr/>
          <p:nvPr/>
        </p:nvSpPr>
        <p:spPr>
          <a:xfrm>
            <a:off x="10611645" y="2141483"/>
            <a:ext cx="301686" cy="1126462"/>
          </a:xfrm>
          <a:prstGeom prst="rect">
            <a:avLst/>
          </a:prstGeom>
        </p:spPr>
        <p:txBody>
          <a:bodyPr wrap="square">
            <a:spAutoFit/>
          </a:bodyPr>
          <a:lstStyle/>
          <a:p>
            <a:pPr>
              <a:lnSpc>
                <a:spcPct val="80000"/>
              </a:lnSpc>
            </a:pPr>
            <a:r>
              <a:rPr lang="en-GB" sz="8000" dirty="0">
                <a:latin typeface="Bebas Neue Regular" panose="020B0606020202050201" pitchFamily="34" charset="77"/>
              </a:rPr>
              <a:t>5</a:t>
            </a:r>
          </a:p>
        </p:txBody>
      </p:sp>
      <p:sp>
        <p:nvSpPr>
          <p:cNvPr id="23" name="CuadroTexto 22">
            <a:extLst>
              <a:ext uri="{FF2B5EF4-FFF2-40B4-BE49-F238E27FC236}">
                <a16:creationId xmlns:a16="http://schemas.microsoft.com/office/drawing/2014/main" id="{F8559316-15C4-CDC3-9ADF-9A346A4DC87E}"/>
              </a:ext>
            </a:extLst>
          </p:cNvPr>
          <p:cNvSpPr txBox="1"/>
          <p:nvPr/>
        </p:nvSpPr>
        <p:spPr>
          <a:xfrm>
            <a:off x="10038286" y="3209019"/>
            <a:ext cx="1925765" cy="2785327"/>
          </a:xfrm>
          <a:prstGeom prst="rect">
            <a:avLst/>
          </a:prstGeom>
        </p:spPr>
        <p:txBody>
          <a:bodyPr vert="horz" wrap="square" lIns="0" tIns="0" rIns="0" bIns="0" rtlCol="0">
            <a:noAutofit/>
          </a:bodyPr>
          <a:lstStyle>
            <a:defPPr>
              <a:defRPr lang="en-US"/>
            </a:defPPr>
            <a:lvl1pPr algn="ctr">
              <a:defRPr sz="1600">
                <a:latin typeface="Montserrat" pitchFamily="2" charset="77"/>
              </a:defRPr>
            </a:lvl1pPr>
          </a:lstStyle>
          <a:p>
            <a:pPr fontAlgn="base"/>
            <a:r>
              <a:rPr lang="ca-ES" b="1" dirty="0"/>
              <a:t>GRUPAL</a:t>
            </a:r>
          </a:p>
          <a:p>
            <a:pPr fontAlgn="base"/>
            <a:endParaRPr lang="ca-ES" b="1" dirty="0"/>
          </a:p>
          <a:p>
            <a:pPr fontAlgn="base"/>
            <a:r>
              <a:rPr lang="ca-ES" dirty="0"/>
              <a:t>Comunicació en un context de grup o equip. </a:t>
            </a:r>
          </a:p>
        </p:txBody>
      </p:sp>
      <p:sp>
        <p:nvSpPr>
          <p:cNvPr id="24"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Tree>
    <p:extLst>
      <p:ext uri="{BB962C8B-B14F-4D97-AF65-F5344CB8AC3E}">
        <p14:creationId xmlns:p14="http://schemas.microsoft.com/office/powerpoint/2010/main" val="1958240756"/>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ABCB408B-43A2-B94E-BAE3-E42104FA95A1}"/>
              </a:ext>
            </a:extLst>
          </p:cNvPr>
          <p:cNvSpPr/>
          <p:nvPr/>
        </p:nvSpPr>
        <p:spPr>
          <a:xfrm>
            <a:off x="224854" y="417373"/>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Rectangle 12">
            <a:extLst>
              <a:ext uri="{FF2B5EF4-FFF2-40B4-BE49-F238E27FC236}">
                <a16:creationId xmlns:a16="http://schemas.microsoft.com/office/drawing/2014/main" id="{FC21EABC-1AE3-4340-A324-02AA9BAF71ED}"/>
              </a:ext>
            </a:extLst>
          </p:cNvPr>
          <p:cNvSpPr/>
          <p:nvPr/>
        </p:nvSpPr>
        <p:spPr>
          <a:xfrm>
            <a:off x="224854" y="6476011"/>
            <a:ext cx="11767278" cy="145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TextBox 24">
            <a:extLst>
              <a:ext uri="{FF2B5EF4-FFF2-40B4-BE49-F238E27FC236}">
                <a16:creationId xmlns:a16="http://schemas.microsoft.com/office/drawing/2014/main" id="{0AAC15D4-5836-E94B-8DB5-849AFE35684C}"/>
              </a:ext>
            </a:extLst>
          </p:cNvPr>
          <p:cNvSpPr txBox="1"/>
          <p:nvPr/>
        </p:nvSpPr>
        <p:spPr>
          <a:xfrm>
            <a:off x="159064" y="126792"/>
            <a:ext cx="1191352" cy="200055"/>
          </a:xfrm>
          <a:prstGeom prst="rect">
            <a:avLst/>
          </a:prstGeom>
          <a:noFill/>
        </p:spPr>
        <p:txBody>
          <a:bodyPr wrap="none" rtlCol="0">
            <a:spAutoFit/>
          </a:bodyPr>
          <a:lstStyle/>
          <a:p>
            <a:r>
              <a:rPr lang="es-ES" sz="700" dirty="0" err="1">
                <a:latin typeface="Montserrat Medium" pitchFamily="2" charset="77"/>
              </a:rPr>
              <a:t>MASTERCLASS</a:t>
            </a:r>
            <a:r>
              <a:rPr lang="es-ES" sz="700" dirty="0">
                <a:latin typeface="Montserrat Medium" pitchFamily="2" charset="77"/>
              </a:rPr>
              <a:t>: PITCH</a:t>
            </a:r>
            <a:endParaRPr lang="en-ES" sz="700" dirty="0">
              <a:latin typeface="Montserrat Medium" pitchFamily="2" charset="77"/>
            </a:endParaRPr>
          </a:p>
        </p:txBody>
      </p:sp>
      <p:sp>
        <p:nvSpPr>
          <p:cNvPr id="58" name="object 8">
            <a:extLst>
              <a:ext uri="{FF2B5EF4-FFF2-40B4-BE49-F238E27FC236}">
                <a16:creationId xmlns:a16="http://schemas.microsoft.com/office/drawing/2014/main" id="{E4566C84-3C81-85AC-986E-CE19A795EA19}"/>
              </a:ext>
            </a:extLst>
          </p:cNvPr>
          <p:cNvSpPr txBox="1">
            <a:spLocks/>
          </p:cNvSpPr>
          <p:nvPr/>
        </p:nvSpPr>
        <p:spPr>
          <a:xfrm>
            <a:off x="911637" y="656535"/>
            <a:ext cx="3243637" cy="378467"/>
          </a:xfrm>
          <a:prstGeom prst="rect">
            <a:avLst/>
          </a:prstGeom>
        </p:spPr>
        <p:txBody>
          <a:bodyPr vert="horz" wrap="square" lIns="0" tIns="8856" rIns="0" bIns="0" rtlCol="0" anchor="t">
            <a:spAutoFit/>
          </a:bodyPr>
          <a:lstStyle>
            <a:lvl1pPr algn="l" defTabSz="914400" rtl="0" eaLnBrk="1" latinLnBrk="0" hangingPunct="1">
              <a:lnSpc>
                <a:spcPct val="90000"/>
              </a:lnSpc>
              <a:spcBef>
                <a:spcPct val="0"/>
              </a:spcBef>
              <a:buNone/>
              <a:defRPr sz="4000" kern="1200">
                <a:solidFill>
                  <a:schemeClr val="tx1"/>
                </a:solidFill>
                <a:latin typeface="Bebas Neue Bold" panose="020B0606020202050201" pitchFamily="34" charset="0"/>
                <a:ea typeface="+mj-ea"/>
                <a:cs typeface="Arial" panose="020B0604020202020204" pitchFamily="34" charset="0"/>
              </a:defRPr>
            </a:lvl1pPr>
          </a:lstStyle>
          <a:p>
            <a:pPr marL="7701">
              <a:spcBef>
                <a:spcPts val="69"/>
              </a:spcBef>
            </a:pPr>
            <a:r>
              <a:rPr lang="es-ES" sz="2668" spc="52" dirty="0">
                <a:solidFill>
                  <a:srgbClr val="535353"/>
                </a:solidFill>
                <a:latin typeface="Bebas Neue Regular"/>
                <a:cs typeface="Verdana"/>
              </a:rPr>
              <a:t>MAPA DE PÚBLICS</a:t>
            </a:r>
            <a:endParaRPr lang="es-ES" sz="2668" spc="52" dirty="0">
              <a:solidFill>
                <a:srgbClr val="535353"/>
              </a:solidFill>
              <a:latin typeface="Bebas Neue Regular" panose="020B0606020202050201" pitchFamily="34" charset="77"/>
              <a:cs typeface="Verdana"/>
            </a:endParaRPr>
          </a:p>
        </p:txBody>
      </p:sp>
      <p:sp>
        <p:nvSpPr>
          <p:cNvPr id="59" name="object 11">
            <a:extLst>
              <a:ext uri="{FF2B5EF4-FFF2-40B4-BE49-F238E27FC236}">
                <a16:creationId xmlns:a16="http://schemas.microsoft.com/office/drawing/2014/main" id="{AA9D0746-916A-3E29-7D47-71E9BBAAC054}"/>
              </a:ext>
            </a:extLst>
          </p:cNvPr>
          <p:cNvSpPr txBox="1"/>
          <p:nvPr/>
        </p:nvSpPr>
        <p:spPr>
          <a:xfrm rot="16200000">
            <a:off x="4863" y="3454356"/>
            <a:ext cx="1847625" cy="319636"/>
          </a:xfrm>
          <a:prstGeom prst="rect">
            <a:avLst/>
          </a:prstGeom>
        </p:spPr>
        <p:txBody>
          <a:bodyPr vert="horz" wrap="square" lIns="0" tIns="5776" rIns="0" bIns="0" rtlCol="0">
            <a:spAutoFit/>
          </a:bodyPr>
          <a:lstStyle/>
          <a:p>
            <a:pPr marL="7701" marR="3081" algn="ctr">
              <a:lnSpc>
                <a:spcPct val="102200"/>
              </a:lnSpc>
              <a:spcBef>
                <a:spcPts val="45"/>
              </a:spcBef>
            </a:pPr>
            <a:r>
              <a:rPr lang="es-ES_tradnl" sz="2100" b="1" spc="33" dirty="0">
                <a:solidFill>
                  <a:schemeClr val="accent1"/>
                </a:solidFill>
                <a:latin typeface="Montserrat" pitchFamily="2" charset="77"/>
                <a:cs typeface="Verdana"/>
              </a:rPr>
              <a:t>FETS</a:t>
            </a:r>
            <a:endParaRPr lang="es-ES_tradnl" sz="2100" b="1" dirty="0">
              <a:solidFill>
                <a:schemeClr val="accent1"/>
              </a:solidFill>
              <a:latin typeface="Montserrat" pitchFamily="2" charset="77"/>
              <a:cs typeface="Verdana"/>
            </a:endParaRPr>
          </a:p>
        </p:txBody>
      </p:sp>
      <p:grpSp>
        <p:nvGrpSpPr>
          <p:cNvPr id="60" name="Grupo 59">
            <a:extLst>
              <a:ext uri="{FF2B5EF4-FFF2-40B4-BE49-F238E27FC236}">
                <a16:creationId xmlns:a16="http://schemas.microsoft.com/office/drawing/2014/main" id="{C7CEF43C-3786-9087-CAC4-20ADBB860AF0}"/>
              </a:ext>
            </a:extLst>
          </p:cNvPr>
          <p:cNvGrpSpPr/>
          <p:nvPr/>
        </p:nvGrpSpPr>
        <p:grpSpPr>
          <a:xfrm>
            <a:off x="1110222" y="2112018"/>
            <a:ext cx="13676711" cy="4559199"/>
            <a:chOff x="2506998" y="2979090"/>
            <a:chExt cx="37236482" cy="9665405"/>
          </a:xfrm>
        </p:grpSpPr>
        <p:sp>
          <p:nvSpPr>
            <p:cNvPr id="61" name="object 2">
              <a:extLst>
                <a:ext uri="{FF2B5EF4-FFF2-40B4-BE49-F238E27FC236}">
                  <a16:creationId xmlns:a16="http://schemas.microsoft.com/office/drawing/2014/main" id="{80DCD126-30BE-D102-DAD3-FD39BF8CA17F}"/>
                </a:ext>
              </a:extLst>
            </p:cNvPr>
            <p:cNvSpPr txBox="1"/>
            <p:nvPr/>
          </p:nvSpPr>
          <p:spPr>
            <a:xfrm rot="10800000" flipH="1" flipV="1">
              <a:off x="30171661" y="12399769"/>
              <a:ext cx="9571819" cy="244726"/>
            </a:xfrm>
            <a:prstGeom prst="rect">
              <a:avLst/>
            </a:prstGeom>
          </p:spPr>
          <p:txBody>
            <a:bodyPr vert="horz" wrap="square" lIns="0" tIns="8086" rIns="0" bIns="0" rtlCol="0">
              <a:spAutoFit/>
            </a:bodyPr>
            <a:lstStyle/>
            <a:p>
              <a:pPr marL="7701">
                <a:spcBef>
                  <a:spcPts val="64"/>
                </a:spcBef>
              </a:pPr>
              <a:r>
                <a:rPr sz="697" spc="24">
                  <a:solidFill>
                    <a:srgbClr val="535353"/>
                  </a:solidFill>
                  <a:latin typeface="Verdana"/>
                  <a:cs typeface="Verdana"/>
                </a:rPr>
                <a:t>TEAM</a:t>
              </a:r>
              <a:r>
                <a:rPr sz="697" spc="-64">
                  <a:solidFill>
                    <a:srgbClr val="535353"/>
                  </a:solidFill>
                  <a:latin typeface="Verdana"/>
                  <a:cs typeface="Verdana"/>
                </a:rPr>
                <a:t> </a:t>
              </a:r>
              <a:r>
                <a:rPr sz="697" spc="21">
                  <a:solidFill>
                    <a:srgbClr val="535353"/>
                  </a:solidFill>
                  <a:latin typeface="Verdana"/>
                  <a:cs typeface="Verdana"/>
                </a:rPr>
                <a:t>L</a:t>
              </a:r>
              <a:r>
                <a:rPr sz="697" spc="18">
                  <a:solidFill>
                    <a:srgbClr val="535353"/>
                  </a:solidFill>
                  <a:latin typeface="Verdana"/>
                  <a:cs typeface="Verdana"/>
                </a:rPr>
                <a:t>E</a:t>
              </a:r>
              <a:r>
                <a:rPr sz="697" spc="76">
                  <a:solidFill>
                    <a:srgbClr val="535353"/>
                  </a:solidFill>
                  <a:latin typeface="Verdana"/>
                  <a:cs typeface="Verdana"/>
                </a:rPr>
                <a:t>W</a:t>
              </a:r>
              <a:r>
                <a:rPr sz="697" spc="-67">
                  <a:solidFill>
                    <a:srgbClr val="535353"/>
                  </a:solidFill>
                  <a:latin typeface="Verdana"/>
                  <a:cs typeface="Verdana"/>
                </a:rPr>
                <a:t>IS</a:t>
              </a:r>
              <a:endParaRPr sz="697">
                <a:latin typeface="Verdana"/>
                <a:cs typeface="Verdana"/>
              </a:endParaRPr>
            </a:p>
          </p:txBody>
        </p:sp>
        <p:grpSp>
          <p:nvGrpSpPr>
            <p:cNvPr id="62" name="Grupo 61">
              <a:extLst>
                <a:ext uri="{FF2B5EF4-FFF2-40B4-BE49-F238E27FC236}">
                  <a16:creationId xmlns:a16="http://schemas.microsoft.com/office/drawing/2014/main" id="{CDD29E09-02A5-C437-E27B-57DE52D7C2C9}"/>
                </a:ext>
              </a:extLst>
            </p:cNvPr>
            <p:cNvGrpSpPr/>
            <p:nvPr/>
          </p:nvGrpSpPr>
          <p:grpSpPr>
            <a:xfrm>
              <a:off x="2506998" y="3521075"/>
              <a:ext cx="14936452" cy="5486400"/>
              <a:chOff x="2659398" y="2987675"/>
              <a:chExt cx="14936452" cy="5486400"/>
            </a:xfrm>
          </p:grpSpPr>
          <p:cxnSp>
            <p:nvCxnSpPr>
              <p:cNvPr id="1035" name="Conector recto 1034">
                <a:extLst>
                  <a:ext uri="{FF2B5EF4-FFF2-40B4-BE49-F238E27FC236}">
                    <a16:creationId xmlns:a16="http://schemas.microsoft.com/office/drawing/2014/main" id="{61FF53EF-68CD-713F-277A-E537120699CA}"/>
                  </a:ext>
                </a:extLst>
              </p:cNvPr>
              <p:cNvCxnSpPr>
                <a:cxnSpLocks/>
              </p:cNvCxnSpPr>
              <p:nvPr/>
            </p:nvCxnSpPr>
            <p:spPr>
              <a:xfrm>
                <a:off x="2659398" y="5651057"/>
                <a:ext cx="149364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6" name="Conector recto 1035">
                <a:extLst>
                  <a:ext uri="{FF2B5EF4-FFF2-40B4-BE49-F238E27FC236}">
                    <a16:creationId xmlns:a16="http://schemas.microsoft.com/office/drawing/2014/main" id="{08780949-4151-96BF-3B80-1A9AF2E420CD}"/>
                  </a:ext>
                </a:extLst>
              </p:cNvPr>
              <p:cNvCxnSpPr/>
              <p:nvPr/>
            </p:nvCxnSpPr>
            <p:spPr>
              <a:xfrm flipV="1">
                <a:off x="4184650" y="4206875"/>
                <a:ext cx="0" cy="1371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7" name="Conector recto 1036">
                <a:extLst>
                  <a:ext uri="{FF2B5EF4-FFF2-40B4-BE49-F238E27FC236}">
                    <a16:creationId xmlns:a16="http://schemas.microsoft.com/office/drawing/2014/main" id="{681BC0F1-A135-AF74-F7DA-12AD7A652683}"/>
                  </a:ext>
                </a:extLst>
              </p:cNvPr>
              <p:cNvCxnSpPr/>
              <p:nvPr/>
            </p:nvCxnSpPr>
            <p:spPr>
              <a:xfrm>
                <a:off x="5327650" y="5651057"/>
                <a:ext cx="0" cy="12228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8" name="Conector recto 1037">
                <a:extLst>
                  <a:ext uri="{FF2B5EF4-FFF2-40B4-BE49-F238E27FC236}">
                    <a16:creationId xmlns:a16="http://schemas.microsoft.com/office/drawing/2014/main" id="{90A01A04-3B4F-30DD-44EF-DDF2ED7CDEAD}"/>
                  </a:ext>
                </a:extLst>
              </p:cNvPr>
              <p:cNvCxnSpPr/>
              <p:nvPr/>
            </p:nvCxnSpPr>
            <p:spPr>
              <a:xfrm flipV="1">
                <a:off x="6546850" y="4206875"/>
                <a:ext cx="0" cy="1371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9" name="Conector recto 1038">
                <a:extLst>
                  <a:ext uri="{FF2B5EF4-FFF2-40B4-BE49-F238E27FC236}">
                    <a16:creationId xmlns:a16="http://schemas.microsoft.com/office/drawing/2014/main" id="{175E8023-2771-844B-E645-1123EE1D3072}"/>
                  </a:ext>
                </a:extLst>
              </p:cNvPr>
              <p:cNvCxnSpPr>
                <a:cxnSpLocks/>
              </p:cNvCxnSpPr>
              <p:nvPr/>
            </p:nvCxnSpPr>
            <p:spPr>
              <a:xfrm>
                <a:off x="8375650" y="5651057"/>
                <a:ext cx="0" cy="2213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0" name="Conector recto 1039">
                <a:extLst>
                  <a:ext uri="{FF2B5EF4-FFF2-40B4-BE49-F238E27FC236}">
                    <a16:creationId xmlns:a16="http://schemas.microsoft.com/office/drawing/2014/main" id="{9C455604-D586-FDA4-B0A5-4C26F9CC7F5B}"/>
                  </a:ext>
                </a:extLst>
              </p:cNvPr>
              <p:cNvCxnSpPr/>
              <p:nvPr/>
            </p:nvCxnSpPr>
            <p:spPr>
              <a:xfrm>
                <a:off x="10737850" y="5651057"/>
                <a:ext cx="0" cy="12228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1" name="Conector recto 1040">
                <a:extLst>
                  <a:ext uri="{FF2B5EF4-FFF2-40B4-BE49-F238E27FC236}">
                    <a16:creationId xmlns:a16="http://schemas.microsoft.com/office/drawing/2014/main" id="{8C603857-673B-6273-5D30-8DE309100850}"/>
                  </a:ext>
                </a:extLst>
              </p:cNvPr>
              <p:cNvCxnSpPr>
                <a:cxnSpLocks/>
              </p:cNvCxnSpPr>
              <p:nvPr/>
            </p:nvCxnSpPr>
            <p:spPr>
              <a:xfrm flipV="1">
                <a:off x="9518650" y="3597275"/>
                <a:ext cx="0" cy="1981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Conector recto 1041">
                <a:extLst>
                  <a:ext uri="{FF2B5EF4-FFF2-40B4-BE49-F238E27FC236}">
                    <a16:creationId xmlns:a16="http://schemas.microsoft.com/office/drawing/2014/main" id="{F5D6EDA4-1DB8-A8C8-B264-2D2E56ADCB96}"/>
                  </a:ext>
                </a:extLst>
              </p:cNvPr>
              <p:cNvCxnSpPr>
                <a:cxnSpLocks/>
              </p:cNvCxnSpPr>
              <p:nvPr/>
            </p:nvCxnSpPr>
            <p:spPr>
              <a:xfrm flipV="1">
                <a:off x="12414250" y="2987675"/>
                <a:ext cx="0" cy="2590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3" name="Conector recto 1042">
                <a:extLst>
                  <a:ext uri="{FF2B5EF4-FFF2-40B4-BE49-F238E27FC236}">
                    <a16:creationId xmlns:a16="http://schemas.microsoft.com/office/drawing/2014/main" id="{CEA22AB6-5F9E-60EA-0B3C-338CA120564F}"/>
                  </a:ext>
                </a:extLst>
              </p:cNvPr>
              <p:cNvCxnSpPr>
                <a:cxnSpLocks/>
              </p:cNvCxnSpPr>
              <p:nvPr/>
            </p:nvCxnSpPr>
            <p:spPr>
              <a:xfrm>
                <a:off x="14090650" y="5651057"/>
                <a:ext cx="0" cy="28230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4" name="Conector recto 1043">
                <a:extLst>
                  <a:ext uri="{FF2B5EF4-FFF2-40B4-BE49-F238E27FC236}">
                    <a16:creationId xmlns:a16="http://schemas.microsoft.com/office/drawing/2014/main" id="{F0E41001-6E01-8E37-DF2C-79AB3E53606E}"/>
                  </a:ext>
                </a:extLst>
              </p:cNvPr>
              <p:cNvCxnSpPr>
                <a:cxnSpLocks/>
              </p:cNvCxnSpPr>
              <p:nvPr/>
            </p:nvCxnSpPr>
            <p:spPr>
              <a:xfrm flipV="1">
                <a:off x="15233650" y="3902075"/>
                <a:ext cx="0" cy="17099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5" name="Conector recto 1044">
                <a:extLst>
                  <a:ext uri="{FF2B5EF4-FFF2-40B4-BE49-F238E27FC236}">
                    <a16:creationId xmlns:a16="http://schemas.microsoft.com/office/drawing/2014/main" id="{1C273FAC-598A-5313-70E6-E16134A6244F}"/>
                  </a:ext>
                </a:extLst>
              </p:cNvPr>
              <p:cNvCxnSpPr/>
              <p:nvPr/>
            </p:nvCxnSpPr>
            <p:spPr>
              <a:xfrm>
                <a:off x="16529050" y="5654675"/>
                <a:ext cx="0" cy="12228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object 11">
              <a:extLst>
                <a:ext uri="{FF2B5EF4-FFF2-40B4-BE49-F238E27FC236}">
                  <a16:creationId xmlns:a16="http://schemas.microsoft.com/office/drawing/2014/main" id="{797B8E78-61B4-CA32-CF29-D8DFFC236203}"/>
                </a:ext>
              </a:extLst>
            </p:cNvPr>
            <p:cNvSpPr txBox="1"/>
            <p:nvPr/>
          </p:nvSpPr>
          <p:spPr>
            <a:xfrm rot="5400000">
              <a:off x="16486772" y="5793976"/>
              <a:ext cx="2977650" cy="870247"/>
            </a:xfrm>
            <a:prstGeom prst="rect">
              <a:avLst/>
            </a:prstGeom>
          </p:spPr>
          <p:txBody>
            <a:bodyPr vert="horz" wrap="square" lIns="0" tIns="5776" rIns="0" bIns="0" rtlCol="0">
              <a:spAutoFit/>
            </a:bodyPr>
            <a:lstStyle/>
            <a:p>
              <a:pPr marL="7701" marR="3081" algn="ctr">
                <a:lnSpc>
                  <a:spcPct val="102200"/>
                </a:lnSpc>
                <a:spcBef>
                  <a:spcPts val="45"/>
                </a:spcBef>
              </a:pPr>
              <a:r>
                <a:rPr lang="es-ES_tradnl" sz="2100" b="1" spc="33" dirty="0">
                  <a:solidFill>
                    <a:schemeClr val="accent1"/>
                  </a:solidFill>
                  <a:latin typeface="Montserrat" pitchFamily="2" charset="77"/>
                  <a:cs typeface="Verdana"/>
                </a:rPr>
                <a:t>OPINIÓ</a:t>
              </a:r>
              <a:endParaRPr lang="es-ES_tradnl" sz="2100" b="1" dirty="0">
                <a:solidFill>
                  <a:schemeClr val="accent1"/>
                </a:solidFill>
                <a:latin typeface="Montserrat" pitchFamily="2" charset="77"/>
                <a:cs typeface="Verdana"/>
              </a:endParaRPr>
            </a:p>
          </p:txBody>
        </p:sp>
        <p:sp>
          <p:nvSpPr>
            <p:cNvPr id="1024" name="object 11">
              <a:extLst>
                <a:ext uri="{FF2B5EF4-FFF2-40B4-BE49-F238E27FC236}">
                  <a16:creationId xmlns:a16="http://schemas.microsoft.com/office/drawing/2014/main" id="{47B8AFF5-B1E1-20D1-0BC1-C63B347F80B2}"/>
                </a:ext>
              </a:extLst>
            </p:cNvPr>
            <p:cNvSpPr txBox="1"/>
            <p:nvPr/>
          </p:nvSpPr>
          <p:spPr>
            <a:xfrm>
              <a:off x="2506998" y="4018382"/>
              <a:ext cx="3050505" cy="642551"/>
            </a:xfrm>
            <a:prstGeom prst="rect">
              <a:avLst/>
            </a:prstGeom>
          </p:spPr>
          <p:txBody>
            <a:bodyPr vert="horz" wrap="square" lIns="0" tIns="5776" rIns="0" bIns="0" rtlCol="0">
              <a:spAutoFit/>
            </a:bodyPr>
            <a:lstStyle/>
            <a:p>
              <a:pPr marL="7701" marR="3081" algn="ctr">
                <a:lnSpc>
                  <a:spcPct val="102200"/>
                </a:lnSpc>
                <a:spcBef>
                  <a:spcPts val="45"/>
                </a:spcBef>
              </a:pPr>
              <a:r>
                <a:rPr lang="es-ES_tradnl" sz="970" spc="33" dirty="0">
                  <a:latin typeface="Montserrat" pitchFamily="2" charset="77"/>
                  <a:cs typeface="Verdana"/>
                </a:rPr>
                <a:t>MITJANS DE COMUNICACIÓ</a:t>
              </a:r>
              <a:endParaRPr lang="es-ES_tradnl" sz="970" dirty="0">
                <a:latin typeface="Montserrat" pitchFamily="2" charset="77"/>
                <a:cs typeface="Verdana"/>
              </a:endParaRPr>
            </a:p>
          </p:txBody>
        </p:sp>
        <p:sp>
          <p:nvSpPr>
            <p:cNvPr id="1025" name="object 11">
              <a:extLst>
                <a:ext uri="{FF2B5EF4-FFF2-40B4-BE49-F238E27FC236}">
                  <a16:creationId xmlns:a16="http://schemas.microsoft.com/office/drawing/2014/main" id="{97C348A9-D1CF-963C-A62A-20117E8F1726}"/>
                </a:ext>
              </a:extLst>
            </p:cNvPr>
            <p:cNvSpPr txBox="1"/>
            <p:nvPr/>
          </p:nvSpPr>
          <p:spPr>
            <a:xfrm>
              <a:off x="4867945" y="3825875"/>
              <a:ext cx="3050505" cy="642551"/>
            </a:xfrm>
            <a:prstGeom prst="rect">
              <a:avLst/>
            </a:prstGeom>
          </p:spPr>
          <p:txBody>
            <a:bodyPr vert="horz" wrap="square" lIns="0" tIns="5776" rIns="0" bIns="0" rtlCol="0">
              <a:spAutoFit/>
            </a:bodyPr>
            <a:lstStyle/>
            <a:p>
              <a:pPr marL="7701" marR="3081" algn="ctr">
                <a:lnSpc>
                  <a:spcPct val="102200"/>
                </a:lnSpc>
                <a:spcBef>
                  <a:spcPts val="45"/>
                </a:spcBef>
              </a:pPr>
              <a:r>
                <a:rPr lang="es-ES_tradnl" sz="970" spc="33" dirty="0">
                  <a:latin typeface="Montserrat" pitchFamily="2" charset="77"/>
                  <a:cs typeface="Verdana"/>
                </a:rPr>
                <a:t>AGENTS SOCIALS </a:t>
              </a:r>
              <a:endParaRPr lang="es-ES_tradnl" sz="970" dirty="0">
                <a:latin typeface="Montserrat" pitchFamily="2" charset="77"/>
                <a:cs typeface="Verdana"/>
              </a:endParaRPr>
            </a:p>
          </p:txBody>
        </p:sp>
        <p:sp>
          <p:nvSpPr>
            <p:cNvPr id="1027" name="object 11">
              <a:extLst>
                <a:ext uri="{FF2B5EF4-FFF2-40B4-BE49-F238E27FC236}">
                  <a16:creationId xmlns:a16="http://schemas.microsoft.com/office/drawing/2014/main" id="{7FEF3B01-D50E-DF04-B687-59C5C0E2E44A}"/>
                </a:ext>
              </a:extLst>
            </p:cNvPr>
            <p:cNvSpPr txBox="1"/>
            <p:nvPr/>
          </p:nvSpPr>
          <p:spPr>
            <a:xfrm>
              <a:off x="7840999" y="3469880"/>
              <a:ext cx="3050505" cy="319710"/>
            </a:xfrm>
            <a:prstGeom prst="rect">
              <a:avLst/>
            </a:prstGeom>
          </p:spPr>
          <p:txBody>
            <a:bodyPr vert="horz" wrap="square" lIns="0" tIns="5776" rIns="0" bIns="0" rtlCol="0">
              <a:spAutoFit/>
            </a:bodyPr>
            <a:lstStyle/>
            <a:p>
              <a:pPr marL="7701" marR="3081" algn="ctr">
                <a:lnSpc>
                  <a:spcPct val="102200"/>
                </a:lnSpc>
                <a:spcBef>
                  <a:spcPts val="45"/>
                </a:spcBef>
              </a:pPr>
              <a:r>
                <a:rPr lang="es-ES_tradnl" sz="970" spc="33" dirty="0">
                  <a:latin typeface="Montserrat" pitchFamily="2" charset="77"/>
                  <a:cs typeface="Verdana"/>
                </a:rPr>
                <a:t>COMPETÈNCIA</a:t>
              </a:r>
              <a:endParaRPr lang="es-ES_tradnl" sz="970" dirty="0">
                <a:latin typeface="Montserrat" pitchFamily="2" charset="77"/>
                <a:cs typeface="Verdana"/>
              </a:endParaRPr>
            </a:p>
          </p:txBody>
        </p:sp>
        <p:sp>
          <p:nvSpPr>
            <p:cNvPr id="1028" name="object 11">
              <a:extLst>
                <a:ext uri="{FF2B5EF4-FFF2-40B4-BE49-F238E27FC236}">
                  <a16:creationId xmlns:a16="http://schemas.microsoft.com/office/drawing/2014/main" id="{16134AB8-56F8-A311-BBE5-9A6D4815F7A2}"/>
                </a:ext>
              </a:extLst>
            </p:cNvPr>
            <p:cNvSpPr txBox="1"/>
            <p:nvPr/>
          </p:nvSpPr>
          <p:spPr>
            <a:xfrm>
              <a:off x="10737850" y="2979090"/>
              <a:ext cx="3050505" cy="319710"/>
            </a:xfrm>
            <a:prstGeom prst="rect">
              <a:avLst/>
            </a:prstGeom>
          </p:spPr>
          <p:txBody>
            <a:bodyPr vert="horz" wrap="square" lIns="0" tIns="5776" rIns="0" bIns="0" rtlCol="0" anchor="t">
              <a:spAutoFit/>
            </a:bodyPr>
            <a:lstStyle/>
            <a:p>
              <a:pPr marL="7701" marR="3081" algn="ctr">
                <a:lnSpc>
                  <a:spcPct val="102200"/>
                </a:lnSpc>
                <a:spcBef>
                  <a:spcPts val="45"/>
                </a:spcBef>
              </a:pPr>
              <a:r>
                <a:rPr lang="es-ES_tradnl" sz="970" spc="33" dirty="0">
                  <a:latin typeface="Montserrat"/>
                  <a:cs typeface="Verdana"/>
                </a:rPr>
                <a:t>REGULADORS</a:t>
              </a:r>
              <a:endParaRPr lang="es-ES_tradnl" sz="970" spc="33" dirty="0">
                <a:latin typeface="Montserrat" pitchFamily="2" charset="77"/>
                <a:cs typeface="Verdana"/>
              </a:endParaRPr>
            </a:p>
          </p:txBody>
        </p:sp>
        <p:sp>
          <p:nvSpPr>
            <p:cNvPr id="1029" name="object 11">
              <a:extLst>
                <a:ext uri="{FF2B5EF4-FFF2-40B4-BE49-F238E27FC236}">
                  <a16:creationId xmlns:a16="http://schemas.microsoft.com/office/drawing/2014/main" id="{F4CEA8AB-9AE4-F016-A05C-A78E30145359}"/>
                </a:ext>
              </a:extLst>
            </p:cNvPr>
            <p:cNvSpPr txBox="1"/>
            <p:nvPr/>
          </p:nvSpPr>
          <p:spPr>
            <a:xfrm>
              <a:off x="13755351" y="3840382"/>
              <a:ext cx="3050505" cy="319710"/>
            </a:xfrm>
            <a:prstGeom prst="rect">
              <a:avLst/>
            </a:prstGeom>
          </p:spPr>
          <p:txBody>
            <a:bodyPr vert="horz" wrap="square" lIns="0" tIns="5776" rIns="0" bIns="0" rtlCol="0">
              <a:spAutoFit/>
            </a:bodyPr>
            <a:lstStyle/>
            <a:p>
              <a:pPr marL="7701" marR="3081" algn="ctr">
                <a:lnSpc>
                  <a:spcPct val="102200"/>
                </a:lnSpc>
                <a:spcBef>
                  <a:spcPts val="45"/>
                </a:spcBef>
              </a:pPr>
              <a:r>
                <a:rPr lang="es-ES_tradnl" sz="970" spc="33" dirty="0">
                  <a:latin typeface="Montserrat" pitchFamily="2" charset="77"/>
                  <a:cs typeface="Verdana"/>
                </a:rPr>
                <a:t>EMPLEATS</a:t>
              </a:r>
              <a:endParaRPr lang="es-ES_tradnl" sz="970" dirty="0">
                <a:latin typeface="Montserrat" pitchFamily="2" charset="77"/>
                <a:cs typeface="Verdana"/>
              </a:endParaRPr>
            </a:p>
          </p:txBody>
        </p:sp>
        <p:sp>
          <p:nvSpPr>
            <p:cNvPr id="1030" name="object 11">
              <a:extLst>
                <a:ext uri="{FF2B5EF4-FFF2-40B4-BE49-F238E27FC236}">
                  <a16:creationId xmlns:a16="http://schemas.microsoft.com/office/drawing/2014/main" id="{B82638FE-1775-BB16-ACD8-15DB901B7128}"/>
                </a:ext>
              </a:extLst>
            </p:cNvPr>
            <p:cNvSpPr txBox="1"/>
            <p:nvPr/>
          </p:nvSpPr>
          <p:spPr>
            <a:xfrm>
              <a:off x="3648745" y="7872181"/>
              <a:ext cx="3510200" cy="319710"/>
            </a:xfrm>
            <a:prstGeom prst="rect">
              <a:avLst/>
            </a:prstGeom>
          </p:spPr>
          <p:txBody>
            <a:bodyPr vert="horz" wrap="square" lIns="0" tIns="5776" rIns="0" bIns="0" rtlCol="0">
              <a:spAutoFit/>
            </a:bodyPr>
            <a:lstStyle/>
            <a:p>
              <a:pPr marL="7701" marR="3081" algn="ctr">
                <a:lnSpc>
                  <a:spcPct val="102200"/>
                </a:lnSpc>
                <a:spcBef>
                  <a:spcPts val="45"/>
                </a:spcBef>
              </a:pPr>
              <a:r>
                <a:rPr lang="es-ES_tradnl" sz="970" spc="33" dirty="0">
                  <a:latin typeface="Montserrat" pitchFamily="2" charset="77"/>
                  <a:cs typeface="Verdana"/>
                </a:rPr>
                <a:t>PROTAGONISTES</a:t>
              </a:r>
              <a:endParaRPr lang="es-ES_tradnl" sz="970" dirty="0">
                <a:latin typeface="Montserrat" pitchFamily="2" charset="77"/>
                <a:cs typeface="Verdana"/>
              </a:endParaRPr>
            </a:p>
          </p:txBody>
        </p:sp>
        <p:sp>
          <p:nvSpPr>
            <p:cNvPr id="1031" name="object 11">
              <a:extLst>
                <a:ext uri="{FF2B5EF4-FFF2-40B4-BE49-F238E27FC236}">
                  <a16:creationId xmlns:a16="http://schemas.microsoft.com/office/drawing/2014/main" id="{1C3A9FEB-643C-7393-7AA3-7A2DAF322252}"/>
                </a:ext>
              </a:extLst>
            </p:cNvPr>
            <p:cNvSpPr txBox="1"/>
            <p:nvPr/>
          </p:nvSpPr>
          <p:spPr>
            <a:xfrm>
              <a:off x="6772948" y="8642348"/>
              <a:ext cx="3050505" cy="642551"/>
            </a:xfrm>
            <a:prstGeom prst="rect">
              <a:avLst/>
            </a:prstGeom>
          </p:spPr>
          <p:txBody>
            <a:bodyPr vert="horz" wrap="square" lIns="0" tIns="5776" rIns="0" bIns="0" rtlCol="0">
              <a:spAutoFit/>
            </a:bodyPr>
            <a:lstStyle/>
            <a:p>
              <a:pPr marL="7701" marR="3081" algn="ctr">
                <a:lnSpc>
                  <a:spcPct val="102200"/>
                </a:lnSpc>
                <a:spcBef>
                  <a:spcPts val="45"/>
                </a:spcBef>
              </a:pPr>
              <a:r>
                <a:rPr lang="es-ES_tradnl" sz="970" spc="33" dirty="0">
                  <a:latin typeface="Montserrat" pitchFamily="2" charset="77"/>
                  <a:cs typeface="Verdana"/>
                </a:rPr>
                <a:t>ENTORN JURÍDIC</a:t>
              </a:r>
              <a:endParaRPr lang="es-ES_tradnl" sz="970" dirty="0">
                <a:latin typeface="Montserrat" pitchFamily="2" charset="77"/>
                <a:cs typeface="Verdana"/>
              </a:endParaRPr>
            </a:p>
          </p:txBody>
        </p:sp>
        <p:sp>
          <p:nvSpPr>
            <p:cNvPr id="1032" name="object 11">
              <a:extLst>
                <a:ext uri="{FF2B5EF4-FFF2-40B4-BE49-F238E27FC236}">
                  <a16:creationId xmlns:a16="http://schemas.microsoft.com/office/drawing/2014/main" id="{5B5484B2-6BDE-E739-0240-0F12D09AED6C}"/>
                </a:ext>
              </a:extLst>
            </p:cNvPr>
            <p:cNvSpPr txBox="1"/>
            <p:nvPr/>
          </p:nvSpPr>
          <p:spPr>
            <a:xfrm>
              <a:off x="9287546" y="7778853"/>
              <a:ext cx="3586401" cy="319710"/>
            </a:xfrm>
            <a:prstGeom prst="rect">
              <a:avLst/>
            </a:prstGeom>
          </p:spPr>
          <p:txBody>
            <a:bodyPr vert="horz" wrap="square" lIns="0" tIns="5776" rIns="0" bIns="0" rtlCol="0">
              <a:spAutoFit/>
            </a:bodyPr>
            <a:lstStyle/>
            <a:p>
              <a:pPr marL="7701" marR="3081" algn="ctr">
                <a:lnSpc>
                  <a:spcPct val="102200"/>
                </a:lnSpc>
                <a:spcBef>
                  <a:spcPts val="45"/>
                </a:spcBef>
              </a:pPr>
              <a:r>
                <a:rPr lang="es-ES_tradnl" sz="970" spc="33" dirty="0">
                  <a:latin typeface="Montserrat" pitchFamily="2" charset="77"/>
                  <a:cs typeface="Verdana"/>
                </a:rPr>
                <a:t>ADMINISTRACIÓ</a:t>
              </a:r>
              <a:endParaRPr lang="es-ES_tradnl" sz="970" dirty="0">
                <a:latin typeface="Montserrat" pitchFamily="2" charset="77"/>
                <a:cs typeface="Verdana"/>
              </a:endParaRPr>
            </a:p>
          </p:txBody>
        </p:sp>
        <p:sp>
          <p:nvSpPr>
            <p:cNvPr id="1033" name="object 11">
              <a:extLst>
                <a:ext uri="{FF2B5EF4-FFF2-40B4-BE49-F238E27FC236}">
                  <a16:creationId xmlns:a16="http://schemas.microsoft.com/office/drawing/2014/main" id="{DE227268-8267-C6B5-23F1-AA3157DBDF03}"/>
                </a:ext>
              </a:extLst>
            </p:cNvPr>
            <p:cNvSpPr txBox="1"/>
            <p:nvPr/>
          </p:nvSpPr>
          <p:spPr>
            <a:xfrm>
              <a:off x="12147500" y="9203373"/>
              <a:ext cx="3586384" cy="642551"/>
            </a:xfrm>
            <a:prstGeom prst="rect">
              <a:avLst/>
            </a:prstGeom>
          </p:spPr>
          <p:txBody>
            <a:bodyPr vert="horz" wrap="square" lIns="0" tIns="5776" rIns="0" bIns="0" rtlCol="0">
              <a:spAutoFit/>
            </a:bodyPr>
            <a:lstStyle/>
            <a:p>
              <a:pPr marL="7701" marR="3081" algn="ctr">
                <a:lnSpc>
                  <a:spcPct val="102200"/>
                </a:lnSpc>
                <a:spcBef>
                  <a:spcPts val="45"/>
                </a:spcBef>
              </a:pPr>
              <a:r>
                <a:rPr lang="es-ES_tradnl" sz="970" spc="33" dirty="0">
                  <a:latin typeface="Montserrat" pitchFamily="2" charset="77"/>
                  <a:cs typeface="Verdana"/>
                </a:rPr>
                <a:t>REPRESENTANTS PÚBLICS</a:t>
              </a:r>
              <a:endParaRPr lang="es-ES_tradnl" sz="970" dirty="0">
                <a:latin typeface="Montserrat" pitchFamily="2" charset="77"/>
                <a:cs typeface="Verdana"/>
              </a:endParaRPr>
            </a:p>
          </p:txBody>
        </p:sp>
        <p:sp>
          <p:nvSpPr>
            <p:cNvPr id="1034" name="object 11">
              <a:extLst>
                <a:ext uri="{FF2B5EF4-FFF2-40B4-BE49-F238E27FC236}">
                  <a16:creationId xmlns:a16="http://schemas.microsoft.com/office/drawing/2014/main" id="{A0D23183-F6F1-4CC4-A7CF-02CF8E195870}"/>
                </a:ext>
              </a:extLst>
            </p:cNvPr>
            <p:cNvSpPr txBox="1"/>
            <p:nvPr/>
          </p:nvSpPr>
          <p:spPr>
            <a:xfrm>
              <a:off x="15002545" y="7654754"/>
              <a:ext cx="3050505" cy="319710"/>
            </a:xfrm>
            <a:prstGeom prst="rect">
              <a:avLst/>
            </a:prstGeom>
          </p:spPr>
          <p:txBody>
            <a:bodyPr vert="horz" wrap="square" lIns="0" tIns="5776" rIns="0" bIns="0" rtlCol="0">
              <a:spAutoFit/>
            </a:bodyPr>
            <a:lstStyle/>
            <a:p>
              <a:pPr marL="7701" marR="3081" algn="ctr">
                <a:lnSpc>
                  <a:spcPct val="102200"/>
                </a:lnSpc>
                <a:spcBef>
                  <a:spcPts val="45"/>
                </a:spcBef>
              </a:pPr>
              <a:r>
                <a:rPr lang="es-ES_tradnl" sz="970" spc="33" dirty="0">
                  <a:latin typeface="Montserrat" pitchFamily="2" charset="77"/>
                  <a:cs typeface="Verdana"/>
                </a:rPr>
                <a:t>CLIENTS</a:t>
              </a:r>
              <a:endParaRPr lang="es-ES_tradnl" sz="970" dirty="0">
                <a:latin typeface="Montserrat" pitchFamily="2" charset="77"/>
                <a:cs typeface="Verdana"/>
              </a:endParaRPr>
            </a:p>
          </p:txBody>
        </p:sp>
      </p:grpSp>
      <p:pic>
        <p:nvPicPr>
          <p:cNvPr id="1046" name="Picture 4" descr="niño cantando en el micrófono con filtro pop">
            <a:extLst>
              <a:ext uri="{FF2B5EF4-FFF2-40B4-BE49-F238E27FC236}">
                <a16:creationId xmlns:a16="http://schemas.microsoft.com/office/drawing/2014/main" id="{CE58857D-6AD4-CB49-8B16-67DCC51CD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040" y="1992522"/>
            <a:ext cx="4708383" cy="3140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311197"/>
      </p:ext>
    </p:extLst>
  </p:cSld>
  <p:clrMapOvr>
    <a:masterClrMapping/>
  </p:clrMapOvr>
  <p:transition spd="med"/>
</p:sld>
</file>

<file path=ppt/theme/theme1.xml><?xml version="1.0" encoding="utf-8"?>
<a:theme xmlns:a="http://schemas.openxmlformats.org/drawingml/2006/main" name="Office Theme">
  <a:themeElements>
    <a:clrScheme name="LEWIS Brand Colours">
      <a:dk1>
        <a:srgbClr val="000000"/>
      </a:dk1>
      <a:lt1>
        <a:srgbClr val="FFFFFF"/>
      </a:lt1>
      <a:dk2>
        <a:srgbClr val="000000"/>
      </a:dk2>
      <a:lt2>
        <a:srgbClr val="E7E6E6"/>
      </a:lt2>
      <a:accent1>
        <a:srgbClr val="EC008C"/>
      </a:accent1>
      <a:accent2>
        <a:srgbClr val="FF4C00"/>
      </a:accent2>
      <a:accent3>
        <a:srgbClr val="AAA9AA"/>
      </a:accent3>
      <a:accent4>
        <a:srgbClr val="777779"/>
      </a:accent4>
      <a:accent5>
        <a:srgbClr val="000000"/>
      </a:accent5>
      <a:accent6>
        <a:srgbClr val="000000"/>
      </a:accent6>
      <a:hlink>
        <a:srgbClr val="EC008C"/>
      </a:hlink>
      <a:folHlink>
        <a:srgbClr val="FF4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lnSpc>
            <a:spcPct val="150000"/>
          </a:lnSpc>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967B44397E05E49BB2889663109D219" ma:contentTypeVersion="21" ma:contentTypeDescription="Crear nuevo documento." ma:contentTypeScope="" ma:versionID="cca30f5e3853b5334ab0f00681ca1544">
  <xsd:schema xmlns:xsd="http://www.w3.org/2001/XMLSchema" xmlns:xs="http://www.w3.org/2001/XMLSchema" xmlns:p="http://schemas.microsoft.com/office/2006/metadata/properties" xmlns:ns1="http://schemas.microsoft.com/sharepoint/v3" xmlns:ns2="3f597334-fbff-4820-84cb-78278c46afa3" xmlns:ns3="01e8e100-fe5a-41ea-b843-3452c49f037c" targetNamespace="http://schemas.microsoft.com/office/2006/metadata/properties" ma:root="true" ma:fieldsID="4c7ee5ffec4e697474c401c96a37b5d0" ns1:_="" ns2:_="" ns3:_="">
    <xsd:import namespace="http://schemas.microsoft.com/sharepoint/v3"/>
    <xsd:import namespace="3f597334-fbff-4820-84cb-78278c46afa3"/>
    <xsd:import namespace="01e8e100-fe5a-41ea-b843-3452c49f037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AgregadoalaBBDD"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Propiedades de la Directiva de cumplimiento unificado" ma:hidden="true" ma:internalName="_ip_UnifiedCompliancePolicyProperties">
      <xsd:simpleType>
        <xsd:restriction base="dms:Note"/>
      </xsd:simpleType>
    </xsd:element>
    <xsd:element name="_ip_UnifiedCompliancePolicyUIAction" ma:index="27"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597334-fbff-4820-84cb-78278c46af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Etiquetas de imagen" ma:readOnly="false" ma:fieldId="{5cf76f15-5ced-4ddc-b409-7134ff3c332f}" ma:taxonomyMulti="true" ma:sspId="a1031204-b4c4-4586-a21d-e39fdc9fec66" ma:termSetId="09814cd3-568e-fe90-9814-8d621ff8fb84" ma:anchorId="fba54fb3-c3e1-fe81-a776-ca4b69148c4d" ma:open="true" ma:isKeyword="false">
      <xsd:complexType>
        <xsd:sequence>
          <xsd:element ref="pc:Terms" minOccurs="0" maxOccurs="1"/>
        </xsd:sequence>
      </xsd:complexType>
    </xsd:element>
    <xsd:element name="AgregadoalaBBDD" ma:index="23" nillable="true" ma:displayName="Agregado a la BBDD" ma:format="Dropdown" ma:internalName="AgregadoalaBBDD">
      <xsd:simpleType>
        <xsd:restriction base="dms:Choice">
          <xsd:enumeration value="SI"/>
          <xsd:enumeration value="NO"/>
          <xsd:enumeration value="Opción 3"/>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e8e100-fe5a-41ea-b843-3452c49f037c"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22" nillable="true" ma:displayName="Taxonomy Catch All Column" ma:hidden="true" ma:list="{542cbaf9-6b4b-4dc6-9c82-de85a10bdc24}" ma:internalName="TaxCatchAll" ma:showField="CatchAllData" ma:web="01e8e100-fe5a-41ea-b843-3452c49f037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1e8e100-fe5a-41ea-b843-3452c49f037c">
      <UserInfo>
        <DisplayName>Isabel Hidalgo</DisplayName>
        <AccountId>1039</AccountId>
        <AccountType/>
      </UserInfo>
    </SharedWithUsers>
    <TaxCatchAll xmlns="01e8e100-fe5a-41ea-b843-3452c49f037c" xsi:nil="true"/>
    <lcf76f155ced4ddcb4097134ff3c332f xmlns="3f597334-fbff-4820-84cb-78278c46afa3">
      <Terms xmlns="http://schemas.microsoft.com/office/infopath/2007/PartnerControls"/>
    </lcf76f155ced4ddcb4097134ff3c332f>
    <AgregadoalaBBDD xmlns="3f597334-fbff-4820-84cb-78278c46afa3"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DB5A49-B082-4DB4-B036-1CBC4E8981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f597334-fbff-4820-84cb-78278c46afa3"/>
    <ds:schemaRef ds:uri="01e8e100-fe5a-41ea-b843-3452c49f03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6D4F6D-2D52-4150-B6F0-DE5BD74F44A4}">
  <ds:schemaRef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schemas.microsoft.com/sharepoint/v3"/>
    <ds:schemaRef ds:uri="http://www.w3.org/XML/1998/namespace"/>
    <ds:schemaRef ds:uri="http://purl.org/dc/dcmitype/"/>
    <ds:schemaRef ds:uri="http://schemas.microsoft.com/office/infopath/2007/PartnerControls"/>
    <ds:schemaRef ds:uri="01e8e100-fe5a-41ea-b843-3452c49f037c"/>
    <ds:schemaRef ds:uri="3f597334-fbff-4820-84cb-78278c46afa3"/>
    <ds:schemaRef ds:uri="http://purl.org/dc/elements/1.1/"/>
  </ds:schemaRefs>
</ds:datastoreItem>
</file>

<file path=customXml/itemProps3.xml><?xml version="1.0" encoding="utf-8"?>
<ds:datastoreItem xmlns:ds="http://schemas.openxmlformats.org/officeDocument/2006/customXml" ds:itemID="{CF9C8F66-F8A2-49F0-A1D9-A2D6C37DE07E}">
  <ds:schemaRefs>
    <ds:schemaRef ds:uri="http://schemas.microsoft.com/sharepoint/v3/contenttype/forms"/>
  </ds:schemaRefs>
</ds:datastoreItem>
</file>

<file path=docMetadata/LabelInfo.xml><?xml version="1.0" encoding="utf-8"?>
<clbl:labelList xmlns:clbl="http://schemas.microsoft.com/office/2020/mipLabelMetadata">
  <clbl:label id="{40bbf2ee-4281-4141-b54d-3de5dd07adf1}" enabled="1" method="Standard" siteId="{633cbf82-b979-478d-8f42-ffc892e59dc3}" contentBits="0" removed="0"/>
</clbl:labelList>
</file>

<file path=docProps/app.xml><?xml version="1.0" encoding="utf-8"?>
<Properties xmlns="http://schemas.openxmlformats.org/officeDocument/2006/extended-properties" xmlns:vt="http://schemas.openxmlformats.org/officeDocument/2006/docPropsVTypes">
  <Template/>
  <TotalTime>7980</TotalTime>
  <Words>5538</Words>
  <Application>Microsoft Macintosh PowerPoint</Application>
  <PresentationFormat>Panorámica</PresentationFormat>
  <Paragraphs>806</Paragraphs>
  <Slides>65</Slides>
  <Notes>58</Notes>
  <HiddenSlides>0</HiddenSlides>
  <MMClips>9</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65</vt:i4>
      </vt:variant>
    </vt:vector>
  </HeadingPairs>
  <TitlesOfParts>
    <vt:vector size="82" baseType="lpstr">
      <vt:lpstr>Bebas Neue Bold</vt:lpstr>
      <vt:lpstr>Wingdings</vt:lpstr>
      <vt:lpstr>Bebas Neue</vt:lpstr>
      <vt:lpstr>Montserrat Medium</vt:lpstr>
      <vt:lpstr>Arial</vt:lpstr>
      <vt:lpstr>Bebas Neue Regular</vt:lpstr>
      <vt:lpstr>Times New Roman</vt:lpstr>
      <vt:lpstr>Verdana</vt:lpstr>
      <vt:lpstr>Work Sans</vt:lpstr>
      <vt:lpstr>Calibri Light</vt:lpstr>
      <vt:lpstr>Montserrat Light</vt:lpstr>
      <vt:lpstr>Montserrat</vt:lpstr>
      <vt:lpstr>Segoe UI</vt:lpstr>
      <vt:lpstr>Noto Sans Symbols</vt:lpstr>
      <vt:lpstr>Calibri</vt:lpstr>
      <vt:lpstr>Office Theme</vt:lpstr>
      <vt:lpstr>1_Office Theme</vt:lpstr>
      <vt:lpstr>Presentación de PowerPoint</vt:lpstr>
      <vt:lpstr>Presentación de PowerPoint</vt:lpstr>
      <vt:lpstr>Presentación de PowerPoint</vt:lpstr>
      <vt:lpstr>Presentación de PowerPoint</vt:lpstr>
      <vt:lpstr>INTRODUCCIÓ </vt:lpstr>
      <vt:lpstr>comunicació</vt:lpstr>
      <vt:lpstr>elements de la comunicació</vt:lpstr>
      <vt:lpstr>Presentación de PowerPoint</vt:lpstr>
      <vt:lpstr>Presentación de PowerPoint</vt:lpstr>
      <vt:lpstr>Presentación de PowerPoint</vt:lpstr>
      <vt:lpstr>Presentación de PowerPoint</vt:lpstr>
      <vt:lpstr>Un pitch és una presentació en la que una persona  explica la naturalesa i els beneficis del seu negoci, de la forma més clara i eficaç possible. </vt:lpstr>
      <vt:lpstr>tipologies</vt:lpstr>
      <vt:lpstr>Presentación de PowerPoint</vt:lpstr>
      <vt:lpstr>OBJECTIU</vt:lpstr>
      <vt:lpstr>ESTRUCTURA DEL PITCH</vt:lpstr>
      <vt:lpstr>Presentación de PowerPoint</vt:lpstr>
      <vt:lpstr>ESTRUCTURA DEL PITCH</vt:lpstr>
      <vt:lpstr>ESTRUCTURA DEL PITCH</vt:lpstr>
      <vt:lpstr>Presentación de PowerPoint</vt:lpstr>
      <vt:lpstr>Presentación de PowerPoint</vt:lpstr>
      <vt:lpstr>Presentación de PowerPoint</vt:lpstr>
      <vt:lpstr>Presentación de PowerPoint</vt:lpstr>
      <vt:lpstr>tips</vt:lpstr>
      <vt:lpstr>tips</vt:lpstr>
      <vt:lpstr>MISSATGE I STORYTELLING</vt:lpstr>
      <vt:lpstr>Presentación de PowerPoint</vt:lpstr>
      <vt:lpstr>Presentación de PowerPoint</vt:lpstr>
      <vt:lpstr>Presentación de PowerPoint</vt:lpstr>
      <vt:lpstr>MODELS ÚTILS</vt:lpstr>
      <vt:lpstr>MESSAGE HOUSE</vt:lpstr>
      <vt:lpstr>MESSAGE HOUSE</vt:lpstr>
      <vt:lpstr>MESSAGE HOUSE</vt:lpstr>
      <vt:lpstr>Presentación de PowerPoint</vt:lpstr>
      <vt:lpstr>Presentación de PowerPoint</vt:lpstr>
      <vt:lpstr>Presentación de PowerPoint</vt:lpstr>
      <vt:lpstr>Presentación de PowerPoint</vt:lpstr>
      <vt:lpstr>Presentación de PowerPoint</vt:lpstr>
      <vt:lpstr>Memorabilitat i EMPREMTA </vt:lpstr>
      <vt:lpstr>Què és STORYTELLING</vt:lpstr>
      <vt:lpstr>Elements del storytelling</vt:lpstr>
      <vt:lpstr>Presentación de PowerPoint</vt:lpstr>
      <vt:lpstr>Tècniques de storytelling </vt:lpstr>
      <vt:lpstr>Presentación de PowerPoint</vt:lpstr>
      <vt:lpstr>Presentación de PowerPoint</vt:lpstr>
      <vt:lpstr>el DISCURS DE LINCOLN</vt:lpstr>
      <vt:lpstr>Presentación de PowerPoint</vt:lpstr>
      <vt:lpstr>Presentación de PowerPoint</vt:lpstr>
      <vt:lpstr>tips</vt:lpstr>
      <vt:lpstr>COM  PRESENTAR</vt:lpstr>
      <vt:lpstr>El llenguatge</vt:lpstr>
      <vt:lpstr>Posada en escena</vt:lpstr>
      <vt:lpstr>LA COMUNICACIÓ NO VERBAL 1/2</vt:lpstr>
      <vt:lpstr>LA COMUNICACIÓ NO VERBAL 2/2</vt:lpstr>
      <vt:lpstr>ACTITUD</vt:lpstr>
      <vt:lpstr>La fòrmula</vt:lpstr>
      <vt:lpstr>Presentación de PowerPoint</vt:lpstr>
      <vt:lpstr>Memoritzar EL DISCURS?</vt:lpstr>
      <vt:lpstr>ASSAJA, ASSAJA, ASSAJA…</vt:lpstr>
      <vt:lpstr>Presentación de PowerPoint</vt:lpstr>
      <vt:lpstr>Presentación de PowerPoint</vt:lpstr>
      <vt:lpstr>ELEVATOR PITCH</vt:lpstr>
      <vt:lpstr>ELEVATOR PITCH</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Umang Dokey</dc:creator>
  <cp:lastModifiedBy>Sarah Stracquadanio</cp:lastModifiedBy>
  <cp:revision>231</cp:revision>
  <cp:lastPrinted>2019-01-18T11:10:52Z</cp:lastPrinted>
  <dcterms:created xsi:type="dcterms:W3CDTF">2018-05-16T10:22:39Z</dcterms:created>
  <dcterms:modified xsi:type="dcterms:W3CDTF">2025-11-21T10:56:05Z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0x010100E967B44397E05E49BB2889663109D219</vt:lpwstr>
  </property>
  <property fmtid="{D5CDD505-2E9C-101B-9397-08002B2CF9AE}" pid="3" name="MediaServiceImageTags">
    <vt:lpwstr/>
  </property>
</Properties>
</file>